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1" r:id="rId4"/>
    <p:sldId id="270" r:id="rId5"/>
    <p:sldId id="276" r:id="rId6"/>
    <p:sldId id="273" r:id="rId7"/>
    <p:sldId id="275" r:id="rId8"/>
    <p:sldId id="274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2022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-By Shivam Mishra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FIFA 2022 Players Data Set is a comprehensive dataset containing information about football players participating in FIFA 2022.</a:t>
            </a:r>
          </a:p>
          <a:p>
            <a:r>
              <a:rPr lang="en-US" dirty="0"/>
              <a:t>Goal: Extract meaningful insights using Unsupervised Machine Learning (UML) techniques.</a:t>
            </a:r>
          </a:p>
          <a:p>
            <a:r>
              <a:rPr lang="en-US" dirty="0"/>
              <a:t>UML: A category of algorithms that learn patterns from data without explicit supervision.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player clusters based on skill sets and attributes.</a:t>
            </a:r>
          </a:p>
          <a:p>
            <a:r>
              <a:rPr lang="en-US" dirty="0"/>
              <a:t>Discover hidden patterns within the dataset.</a:t>
            </a:r>
          </a:p>
          <a:p>
            <a:r>
              <a:rPr lang="en-US" dirty="0"/>
              <a:t>Reduce dimensionality for visualization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9432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Player Name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Nationality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Overall Rating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Position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	Skills, etc.</a:t>
            </a:r>
          </a:p>
          <a:p>
            <a:r>
              <a:rPr lang="en-US" dirty="0"/>
              <a:t>Size: 19239 x110</a:t>
            </a:r>
          </a:p>
          <a:p>
            <a:r>
              <a:rPr lang="en-US" dirty="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9628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20F5-9480-5388-8CA0-94B5E13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604E4-A54A-657A-1A28-395E881AFC8B}"/>
              </a:ext>
            </a:extLst>
          </p:cNvPr>
          <p:cNvSpPr/>
          <p:nvPr/>
        </p:nvSpPr>
        <p:spPr>
          <a:xfrm>
            <a:off x="909836" y="2204864"/>
            <a:ext cx="1368152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EC9EE8F-647E-2683-B67F-D1982E1AC420}"/>
              </a:ext>
            </a:extLst>
          </p:cNvPr>
          <p:cNvSpPr/>
          <p:nvPr/>
        </p:nvSpPr>
        <p:spPr>
          <a:xfrm>
            <a:off x="2638028" y="2419748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6EFAE-F580-6784-5002-1667E1B84458}"/>
              </a:ext>
            </a:extLst>
          </p:cNvPr>
          <p:cNvSpPr/>
          <p:nvPr/>
        </p:nvSpPr>
        <p:spPr>
          <a:xfrm>
            <a:off x="3976476" y="2204864"/>
            <a:ext cx="2160240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EFB5233-6FB7-B365-2FC3-714B1794CC17}"/>
              </a:ext>
            </a:extLst>
          </p:cNvPr>
          <p:cNvSpPr/>
          <p:nvPr/>
        </p:nvSpPr>
        <p:spPr>
          <a:xfrm>
            <a:off x="6382444" y="2419563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29935-7B12-71AA-5164-8F96150DCC99}"/>
              </a:ext>
            </a:extLst>
          </p:cNvPr>
          <p:cNvSpPr/>
          <p:nvPr/>
        </p:nvSpPr>
        <p:spPr>
          <a:xfrm>
            <a:off x="7606580" y="2132856"/>
            <a:ext cx="2160240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EDA And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00A5C-3A5A-FFF2-7573-4CDC0AA0530E}"/>
              </a:ext>
            </a:extLst>
          </p:cNvPr>
          <p:cNvSpPr/>
          <p:nvPr/>
        </p:nvSpPr>
        <p:spPr>
          <a:xfrm>
            <a:off x="4313126" y="4358038"/>
            <a:ext cx="2160240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PCA, </a:t>
            </a:r>
            <a:r>
              <a:rPr lang="en-IN" dirty="0" err="1"/>
              <a:t>KMeans</a:t>
            </a:r>
            <a:r>
              <a:rPr lang="en-IN" dirty="0"/>
              <a:t> And Hierarchical Clustering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4CC713-C90A-8792-F5AA-CD4EDCB96269}"/>
              </a:ext>
            </a:extLst>
          </p:cNvPr>
          <p:cNvSpPr/>
          <p:nvPr/>
        </p:nvSpPr>
        <p:spPr>
          <a:xfrm flipH="1">
            <a:off x="3032248" y="4554397"/>
            <a:ext cx="1008112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57FC1-56CA-BD0D-C910-7AE6BD643537}"/>
              </a:ext>
            </a:extLst>
          </p:cNvPr>
          <p:cNvSpPr/>
          <p:nvPr/>
        </p:nvSpPr>
        <p:spPr>
          <a:xfrm>
            <a:off x="1053852" y="4339513"/>
            <a:ext cx="1728192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E92ED4-E7B9-23D5-FD5A-9F99B6261EC8}"/>
              </a:ext>
            </a:extLst>
          </p:cNvPr>
          <p:cNvSpPr/>
          <p:nvPr/>
        </p:nvSpPr>
        <p:spPr>
          <a:xfrm>
            <a:off x="8444384" y="3252980"/>
            <a:ext cx="484632" cy="97840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D5BAF-A96B-58F0-C700-6E705E6F03E5}"/>
              </a:ext>
            </a:extLst>
          </p:cNvPr>
          <p:cNvSpPr/>
          <p:nvPr/>
        </p:nvSpPr>
        <p:spPr>
          <a:xfrm>
            <a:off x="8004448" y="4437566"/>
            <a:ext cx="1728192" cy="9144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Scaling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F1627F-8DD9-B84C-9EC1-5D4CA71E7130}"/>
              </a:ext>
            </a:extLst>
          </p:cNvPr>
          <p:cNvSpPr/>
          <p:nvPr/>
        </p:nvSpPr>
        <p:spPr>
          <a:xfrm flipH="1">
            <a:off x="6690856" y="4652450"/>
            <a:ext cx="1008112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97D5-E31A-DE12-041A-0AE9293D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Unsupervised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ADC6-3FE0-3386-50B2-FE85CF8D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Clustering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 K-Means Clustering: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Divides players into k clusters based on similarities.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Optimal k determination using methods like the elbow method.</a:t>
            </a:r>
          </a:p>
          <a:p>
            <a:r>
              <a:rPr lang="en-US" dirty="0"/>
              <a:t>Dimensionality Reduction</a:t>
            </a:r>
          </a:p>
          <a:p>
            <a:pPr marL="0" indent="0">
              <a:buNone/>
            </a:pPr>
            <a:r>
              <a:rPr lang="en-US" dirty="0"/>
              <a:t>  Principal Component Analysis (PCA):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Reduces the number of dimensions while preserving as much variance as possible.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Visualizing players in a lower-dimensional space.</a:t>
            </a:r>
            <a:endParaRPr lang="en-IN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35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C1E4-95A3-06D3-1512-42BF981D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84FE-9C71-F08E-0DA7-61EE07F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 Analysis: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Grouping of players based on skills and attributes.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Insights into player archetypes.</a:t>
            </a:r>
          </a:p>
          <a:p>
            <a:r>
              <a:rPr lang="en-US" dirty="0"/>
              <a:t>Dimensionality Reduction: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Visualization of players in reduced-dimensional space.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Identification of patterns and outliers.</a:t>
            </a:r>
            <a:endParaRPr lang="en-IN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3093" name="Picture 21">
            <a:extLst>
              <a:ext uri="{FF2B5EF4-FFF2-40B4-BE49-F238E27FC236}">
                <a16:creationId xmlns:a16="http://schemas.microsoft.com/office/drawing/2014/main" id="{2C98E9C6-B06D-DEF6-3DBD-C4DD4E4B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74" y="1634853"/>
            <a:ext cx="3063662" cy="233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>
            <a:extLst>
              <a:ext uri="{FF2B5EF4-FFF2-40B4-BE49-F238E27FC236}">
                <a16:creationId xmlns:a16="http://schemas.microsoft.com/office/drawing/2014/main" id="{31E13D33-6F26-3996-0574-D7A71D10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74" y="4056402"/>
            <a:ext cx="3054325" cy="24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97D5-E31A-DE12-041A-0AE9293D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ADC6-3FE0-3386-50B2-FE85CF8D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KMeans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Algorithm I got the Silhouette score is 0.33064 and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Calinski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–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Harabasz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Index is 11399.3581 and the Davies Bouldin Index  Is 0.9890. In Hierarchical Clustering I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got the Silhouette score is 0.3382 and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Calinski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–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Harabasz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Index is 10193.8464 and the Davies Bouldin Index  Is 1.1793.</a:t>
            </a:r>
          </a:p>
          <a:p>
            <a:pPr algn="just"/>
            <a:r>
              <a:rPr lang="en-IN" dirty="0">
                <a:solidFill>
                  <a:srgbClr val="D1D5DB"/>
                </a:solidFill>
                <a:latin typeface="Söhne"/>
              </a:rPr>
              <a:t>We saw that the scores gives us moderate results which says that quality and similarities between the clusters holds but is not excellent.</a:t>
            </a:r>
          </a:p>
          <a:p>
            <a:pPr algn="just"/>
            <a:r>
              <a:rPr lang="en-IN" dirty="0" err="1">
                <a:solidFill>
                  <a:srgbClr val="D1D5DB"/>
                </a:solidFill>
                <a:latin typeface="Söhne"/>
              </a:rPr>
              <a:t>KMeans</a:t>
            </a:r>
            <a:r>
              <a:rPr lang="en-IN" dirty="0">
                <a:solidFill>
                  <a:srgbClr val="D1D5DB"/>
                </a:solidFill>
                <a:latin typeface="Söhne"/>
              </a:rPr>
              <a:t> is better than the Hierarchical Clustering for this model.</a:t>
            </a:r>
          </a:p>
        </p:txBody>
      </p:sp>
    </p:spTree>
    <p:extLst>
      <p:ext uri="{BB962C8B-B14F-4D97-AF65-F5344CB8AC3E}">
        <p14:creationId xmlns:p14="http://schemas.microsoft.com/office/powerpoint/2010/main" val="31661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2A8F-4537-870E-43F6-BA58A1E710BF}"/>
              </a:ext>
            </a:extLst>
          </p:cNvPr>
          <p:cNvSpPr txBox="1"/>
          <p:nvPr/>
        </p:nvSpPr>
        <p:spPr>
          <a:xfrm>
            <a:off x="1917948" y="2586461"/>
            <a:ext cx="986509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5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297</TotalTime>
  <Words>310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Corbel</vt:lpstr>
      <vt:lpstr>Söhne</vt:lpstr>
      <vt:lpstr>Wingdings</vt:lpstr>
      <vt:lpstr>Chalkboard 16x9</vt:lpstr>
      <vt:lpstr>FIFA 2022 PLAYERS</vt:lpstr>
      <vt:lpstr>Introduction</vt:lpstr>
      <vt:lpstr>Objectives</vt:lpstr>
      <vt:lpstr>Data Set Overview</vt:lpstr>
      <vt:lpstr>Methodology</vt:lpstr>
      <vt:lpstr>Unsupervised Machine Learning</vt:lpstr>
      <vt:lpstr>Results and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2022 PLAYERS</dc:title>
  <dc:creator>Shivam Mishra</dc:creator>
  <cp:lastModifiedBy>Shivam Mishra</cp:lastModifiedBy>
  <cp:revision>4</cp:revision>
  <dcterms:created xsi:type="dcterms:W3CDTF">2023-12-12T18:39:36Z</dcterms:created>
  <dcterms:modified xsi:type="dcterms:W3CDTF">2023-12-21T13:45:45Z</dcterms:modified>
</cp:coreProperties>
</file>