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98B2-0C6D-43C2-A313-9DC81E2B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764" y="233099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NKONGE SHEILA MWENDE AUTOBIOGRAPHY</a:t>
            </a:r>
          </a:p>
        </p:txBody>
      </p:sp>
    </p:spTree>
    <p:extLst>
      <p:ext uri="{BB962C8B-B14F-4D97-AF65-F5344CB8AC3E}">
        <p14:creationId xmlns:p14="http://schemas.microsoft.com/office/powerpoint/2010/main" val="37789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59F4-0533-4D6A-A94B-214BE5A9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6209"/>
            <a:ext cx="8911687" cy="1280890"/>
          </a:xfrm>
        </p:spPr>
        <p:txBody>
          <a:bodyPr/>
          <a:lstStyle/>
          <a:p>
            <a:r>
              <a:rPr lang="en-US" dirty="0"/>
              <a:t>MY EARLY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E22C-C1A9-49C4-9443-16B4FDF2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518" y="1377098"/>
            <a:ext cx="8915400" cy="50237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Humble Beginnings</a:t>
            </a:r>
            <a:r>
              <a:rPr lang="en-US" dirty="0"/>
              <a:t>: </a:t>
            </a:r>
            <a:r>
              <a:rPr lang="en-US" dirty="0" err="1"/>
              <a:t>Iwas</a:t>
            </a:r>
            <a:r>
              <a:rPr lang="en-US" dirty="0"/>
              <a:t> born into a modest family in </a:t>
            </a:r>
            <a:r>
              <a:rPr lang="en-US" dirty="0" err="1"/>
              <a:t>Gaciara</a:t>
            </a:r>
            <a:r>
              <a:rPr lang="en-US" dirty="0"/>
              <a:t> village, Embu County, on May 25, 2002, as the second of four siblings. My parents, despite limited means, provided for their family's needs with boundless love and devotion.</a:t>
            </a:r>
          </a:p>
          <a:p>
            <a:r>
              <a:rPr lang="en-US" b="1" dirty="0"/>
              <a:t>Spiritual Foundation</a:t>
            </a:r>
            <a:r>
              <a:rPr lang="en-US" dirty="0"/>
              <a:t>: My upbringing was rooted in faith, attending church regularly with her parents and finding solace and inspiration in the teachings of scripture and Sunday school.</a:t>
            </a:r>
          </a:p>
          <a:p>
            <a:r>
              <a:rPr lang="en-US" b="1" dirty="0"/>
              <a:t>Family Bonds</a:t>
            </a:r>
            <a:r>
              <a:rPr lang="en-US" dirty="0"/>
              <a:t>: While I felt the absence of my maternal grandparents, I cherished the wisdom and guidance of her paternal grandparents. Within my nuclear family, I experienced deep love and shared existence, learning the essence of familial bonds.</a:t>
            </a:r>
          </a:p>
          <a:p>
            <a:r>
              <a:rPr lang="en-US" b="1" dirty="0"/>
              <a:t>Guiding Principles</a:t>
            </a:r>
            <a:r>
              <a:rPr lang="en-US" dirty="0"/>
              <a:t>: My parents emphasized honesty, integrity, and accountability, guiding her with compassion and support through life's challenges.</a:t>
            </a:r>
          </a:p>
          <a:p>
            <a:r>
              <a:rPr lang="en-US" b="1" dirty="0"/>
              <a:t>Lessons Learned</a:t>
            </a:r>
            <a:r>
              <a:rPr lang="en-US" dirty="0"/>
              <a:t>: Through the challenges of early life, I developed resilience and strength, shaped by the family's enduring love and the light of faith.</a:t>
            </a:r>
          </a:p>
          <a:p>
            <a:r>
              <a:rPr lang="en-US" b="1" dirty="0"/>
              <a:t>Formation of Character</a:t>
            </a:r>
            <a:r>
              <a:rPr lang="en-US" dirty="0"/>
              <a:t>: My early experiences formed the foundation of my character, instilling in her values of faith, love, integrity, and responsibility that continue to guide me into adulthood.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5645-B1B3-4665-A7F2-21279C71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084" y="86782"/>
            <a:ext cx="8911687" cy="752204"/>
          </a:xfrm>
        </p:spPr>
        <p:txBody>
          <a:bodyPr/>
          <a:lstStyle/>
          <a:p>
            <a:r>
              <a:rPr lang="en-US" dirty="0"/>
              <a:t>EDUCATION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19EA-E919-45F7-9FA1-EAA3DB24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371" y="908114"/>
            <a:ext cx="8915400" cy="55803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Education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Hely’s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Academy)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Started educational journey under the 8-4-4 system.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Foundational years focused on learning, growth, and character development.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Excelled academically and in extracurricular activities, guided by supportive educators.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Instilled with a passion for learning and commitment to excellence.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Education (Loreto High School, Limuru)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Transitioned to Loreto High School, experiencing boarding school life.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Thrived in a stimulating academic environment that fueled intellectual curiosity.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Excelled in academics, particularly in mathematics competitions.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Participated in enriching academic trips, enhancing understanding of subjects.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Education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Kimathi University of Technology)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Pursued higher education in Information Technology.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Faced new challenges and opportunities, far from home.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Explored diverse academic units, developing problem-solving skills.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Engaged in part-time academic writing jobs for skill development and financial support.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Embraced campus life, connecting with peers from varied backgrounds.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Focused on academic excellence, equipped with skills and confidence for future endeavors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F485-D376-47E6-965D-517785EB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401" y="162196"/>
            <a:ext cx="8911687" cy="884179"/>
          </a:xfrm>
        </p:spPr>
        <p:txBody>
          <a:bodyPr>
            <a:normAutofit fontScale="90000"/>
          </a:bodyPr>
          <a:lstStyle/>
          <a:p>
            <a:r>
              <a:rPr lang="en-US" dirty="0"/>
              <a:t>CAREER AND PROFESSIONAL ASPIRATIONS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1A5-C120-45AD-AA77-74E2BA16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371" y="1322893"/>
            <a:ext cx="8915400" cy="527586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Passion for Technology and Digital Innovation:</a:t>
            </a:r>
            <a:endParaRPr lang="en-US" dirty="0"/>
          </a:p>
          <a:p>
            <a:pPr lvl="1"/>
            <a:r>
              <a:rPr lang="en-US" dirty="0"/>
              <a:t>Driven by a fervent passion for technology and a desire to make a meaningful impact in the digital landscape.</a:t>
            </a:r>
          </a:p>
          <a:p>
            <a:pPr lvl="1"/>
            <a:r>
              <a:rPr lang="en-US" dirty="0"/>
              <a:t>Envisions a career spanning web design and development, UI/UX design, graphic design, and networking.</a:t>
            </a:r>
          </a:p>
          <a:p>
            <a:r>
              <a:rPr lang="en-US" b="1" dirty="0"/>
              <a:t>Interdisciplinary Skills and Creative Instincts:</a:t>
            </a:r>
            <a:endParaRPr lang="en-US" dirty="0"/>
          </a:p>
          <a:p>
            <a:pPr lvl="1"/>
            <a:r>
              <a:rPr lang="en-US" dirty="0"/>
              <a:t>Equipped with interdisciplinary skills and creative instincts developed through campus experiences.</a:t>
            </a:r>
          </a:p>
          <a:p>
            <a:pPr lvl="1"/>
            <a:r>
              <a:rPr lang="en-US" dirty="0"/>
              <a:t>Has honed technical expertise and design aesthetics through hands-on projects, internships, and extracurricular activities.</a:t>
            </a:r>
          </a:p>
          <a:p>
            <a:r>
              <a:rPr lang="en-US" b="1" dirty="0"/>
              <a:t>Future Goals in Academia:</a:t>
            </a:r>
            <a:endParaRPr lang="en-US" dirty="0"/>
          </a:p>
          <a:p>
            <a:pPr lvl="1"/>
            <a:r>
              <a:rPr lang="en-US" dirty="0"/>
              <a:t>Aspires to become a lecturer in the tech world, focusing on academic scholarship, knowledge dissemination, mentorship, and research.</a:t>
            </a:r>
          </a:p>
          <a:p>
            <a:pPr lvl="1"/>
            <a:r>
              <a:rPr lang="en-US" dirty="0"/>
              <a:t>Committed to inspiring and empowering the next generation of technologists and innovators through teaching and mentorship.</a:t>
            </a:r>
          </a:p>
          <a:p>
            <a:r>
              <a:rPr lang="en-US" b="1" dirty="0"/>
              <a:t>Commitment to Lifelong Learning and Excellence:</a:t>
            </a:r>
            <a:endParaRPr lang="en-US" dirty="0"/>
          </a:p>
          <a:p>
            <a:pPr lvl="1"/>
            <a:r>
              <a:rPr lang="en-US" dirty="0"/>
              <a:t>Values lifelong learning, integrity, and continuous self-improvement.</a:t>
            </a:r>
          </a:p>
          <a:p>
            <a:pPr lvl="1"/>
            <a:r>
              <a:rPr lang="en-US" dirty="0"/>
              <a:t>Strives for excellence in all endeavors, guided by a sense of purpose and vision for technology-driven positive change.</a:t>
            </a:r>
          </a:p>
          <a:p>
            <a:r>
              <a:rPr lang="en-US" b="1" dirty="0"/>
              <a:t>Optimism and Determination:</a:t>
            </a:r>
            <a:endParaRPr lang="en-US" dirty="0"/>
          </a:p>
          <a:p>
            <a:pPr lvl="1"/>
            <a:r>
              <a:rPr lang="en-US" dirty="0"/>
              <a:t>Approaches the professional journey with optimism, anticipation, and unwavering determination.</a:t>
            </a:r>
          </a:p>
          <a:p>
            <a:pPr lvl="1"/>
            <a:r>
              <a:rPr lang="en-US" dirty="0"/>
              <a:t>Prepared to embrace challenges and opportunities in the evolving tech landscape with enthusiasm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6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9542-7A03-40B0-8344-59005536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5636"/>
            <a:ext cx="8911687" cy="793052"/>
          </a:xfrm>
        </p:spPr>
        <p:txBody>
          <a:bodyPr/>
          <a:lstStyle/>
          <a:p>
            <a:r>
              <a:rPr lang="en-US" dirty="0"/>
              <a:t>FUTURE ASPIRATIONS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07B3-E5ED-43B1-8F35-C9299A1B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98688"/>
            <a:ext cx="8915400" cy="537956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Tech Industry Success and Innovation:</a:t>
            </a:r>
            <a:endParaRPr lang="en-US" dirty="0"/>
          </a:p>
          <a:p>
            <a:pPr lvl="1"/>
            <a:r>
              <a:rPr lang="en-US" dirty="0"/>
              <a:t>Aims to carve a niche in the evolving world of technology.</a:t>
            </a:r>
          </a:p>
          <a:p>
            <a:pPr lvl="1"/>
            <a:r>
              <a:rPr lang="en-US" dirty="0"/>
              <a:t>Desires to leverage tech for societal betterment and be a catalyst for positive change.</a:t>
            </a:r>
          </a:p>
          <a:p>
            <a:pPr lvl="1"/>
            <a:r>
              <a:rPr lang="en-US" dirty="0"/>
              <a:t>Seeks to create innovative solutions as a web developer and designer, inspiring others to embrace technology's possibilities.</a:t>
            </a:r>
          </a:p>
          <a:p>
            <a:r>
              <a:rPr lang="en-US" b="1" dirty="0"/>
              <a:t>Entrepreneurial Ventures:</a:t>
            </a:r>
            <a:endParaRPr lang="en-US" dirty="0"/>
          </a:p>
          <a:p>
            <a:pPr lvl="1"/>
            <a:r>
              <a:rPr lang="en-US" dirty="0"/>
              <a:t>Envisions venturing into entrepreneurship to contribute independently to the economic landscape.</a:t>
            </a:r>
          </a:p>
          <a:p>
            <a:pPr lvl="1"/>
            <a:r>
              <a:rPr lang="en-US" dirty="0"/>
              <a:t>Aspires to chart own course in the tech industry and pursue entrepreneurial success.</a:t>
            </a:r>
          </a:p>
          <a:p>
            <a:r>
              <a:rPr lang="en-US" b="1" dirty="0"/>
              <a:t>Passion for Education and Mentorship:</a:t>
            </a:r>
            <a:endParaRPr lang="en-US" dirty="0"/>
          </a:p>
          <a:p>
            <a:pPr lvl="1"/>
            <a:r>
              <a:rPr lang="en-US" dirty="0"/>
              <a:t>Plans to share knowledge and passion for technology as a lecturer.</a:t>
            </a:r>
          </a:p>
          <a:p>
            <a:pPr lvl="1"/>
            <a:r>
              <a:rPr lang="en-US" dirty="0"/>
              <a:t>Wants to impart valuable insights, nurture curiosity, and foster a culture of innovation among aspiring technologists.</a:t>
            </a:r>
          </a:p>
          <a:p>
            <a:r>
              <a:rPr lang="en-US" b="1" dirty="0"/>
              <a:t>Life of Fulfillment and Happiness:</a:t>
            </a:r>
            <a:endParaRPr lang="en-US" dirty="0"/>
          </a:p>
          <a:p>
            <a:pPr lvl="1"/>
            <a:r>
              <a:rPr lang="en-US" dirty="0"/>
              <a:t>Strives for professional fulfillment alongside financial success.</a:t>
            </a:r>
          </a:p>
          <a:p>
            <a:pPr lvl="1"/>
            <a:r>
              <a:rPr lang="en-US" dirty="0"/>
              <a:t>Aspires for financial freedom not solely for material wealth but to pursue passions and live life authentically.</a:t>
            </a:r>
          </a:p>
          <a:p>
            <a:r>
              <a:rPr lang="en-US" b="1" dirty="0"/>
              <a:t>Honoring Childhood Wonder and Joy:</a:t>
            </a:r>
            <a:endParaRPr lang="en-US" dirty="0"/>
          </a:p>
          <a:p>
            <a:pPr lvl="1"/>
            <a:r>
              <a:rPr lang="en-US" dirty="0"/>
              <a:t>Embraces a sense of wonder and joy, honoring the child within during the journey ahead.</a:t>
            </a:r>
          </a:p>
          <a:p>
            <a:pPr lvl="1"/>
            <a:r>
              <a:rPr lang="en-US" dirty="0"/>
              <a:t>Seeks a balanced life that reflects personal values and brings a sense of purpose and joy.</a:t>
            </a:r>
          </a:p>
          <a:p>
            <a:r>
              <a:rPr lang="en-US" b="1" dirty="0"/>
              <a:t>Overall Vision:</a:t>
            </a:r>
            <a:endParaRPr lang="en-US" dirty="0"/>
          </a:p>
          <a:p>
            <a:pPr lvl="1"/>
            <a:r>
              <a:rPr lang="en-US" dirty="0"/>
              <a:t>Seeks to combine professional achievements with societal impact, entrepreneurship, education, and personal fulfillment.</a:t>
            </a:r>
          </a:p>
          <a:p>
            <a:pPr lvl="1"/>
            <a:r>
              <a:rPr lang="en-US" dirty="0"/>
              <a:t>Driven by a holistic vision of success that encompasses both career aspirations and personal happiness.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912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828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Wisp</vt:lpstr>
      <vt:lpstr>NKONGE SHEILA MWENDE AUTOBIOGRAPHY</vt:lpstr>
      <vt:lpstr>MY EARLY YEARS</vt:lpstr>
      <vt:lpstr>EDUCATION JOURNEY</vt:lpstr>
      <vt:lpstr>CAREER AND PROFESSIONAL ASPIRATIONS</vt:lpstr>
      <vt:lpstr>FUTURE ASPIRATIONS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NKONGE SHEILA MWENDE AUTOBIOGRAPHY</dc:title>
  <dc:creator>Admin</dc:creator>
  <cp:lastModifiedBy>Admin</cp:lastModifiedBy>
  <cp:revision>4</cp:revision>
  <dcterms:created xsi:type="dcterms:W3CDTF">2024-04-09T09:03:11Z</dcterms:created>
  <dcterms:modified xsi:type="dcterms:W3CDTF">2024-04-09T09:39:39Z</dcterms:modified>
</cp:coreProperties>
</file>