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4" r:id="rId5"/>
    <p:sldId id="265" r:id="rId6"/>
    <p:sldId id="262" r:id="rId7"/>
    <p:sldId id="273" r:id="rId8"/>
    <p:sldId id="272" r:id="rId9"/>
    <p:sldId id="264" r:id="rId10"/>
    <p:sldId id="266" r:id="rId11"/>
    <p:sldId id="267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>
        <p:scale>
          <a:sx n="81" d="100"/>
          <a:sy n="81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27F2-B52F-42FC-B4EB-AF513546B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93E37-1334-4A06-84E6-BEBD0F5E8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2A686-5B74-4AA8-A62A-4E940690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D8AB-35D3-480A-9672-E4F878B2F50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6A430-8F62-44AD-B445-99603DFA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AFB67-4377-4D52-951E-3C68DEA2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7F6A-C7BD-4181-9FA2-4B773FD8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DCFC-A0BB-4D37-84DC-D7A0E7C2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82304-3FFF-4B0A-A800-884B23D6E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D88C-6AF7-453F-AE45-0983A867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D8AB-35D3-480A-9672-E4F878B2F50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9327D-DB4E-4345-B5A6-815117EC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04912-3055-4B28-A99F-011A7A12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7F6A-C7BD-4181-9FA2-4B773FD8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8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1020B-4496-4058-869D-B13A7E6EC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E3F65-CB72-4010-9F80-71EB902D0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9228-44E3-492D-AF10-E892938D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D8AB-35D3-480A-9672-E4F878B2F50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DF32-58C9-4F92-BD1A-75E0CE5C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6BB1C-9554-4280-BF6F-D4ACA3CF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7F6A-C7BD-4181-9FA2-4B773FD8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4521-B058-48B6-909B-6C506CF7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4EE5D-ABED-45D5-BA4C-E3A2A72B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1256C-97A3-4F36-9240-D1F2D933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D8AB-35D3-480A-9672-E4F878B2F50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C000A-0521-4FFB-BEF9-DC73DB92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FA02-E1F2-42A7-83E1-E2426044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7F6A-C7BD-4181-9FA2-4B773FD8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7C48-1935-4A3C-8273-1C8D82B6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329E2-5867-48E0-BAA2-8FDD6F6A1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9697E-9391-4D46-BE1A-614C8A93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D8AB-35D3-480A-9672-E4F878B2F50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DC15A-ABDF-4C22-A268-82901581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ACFF1-3AA8-4451-802C-70013314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7F6A-C7BD-4181-9FA2-4B773FD8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31C1-535B-41E3-BA5E-4A8B5849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4254-A60A-4C89-98EE-AC85273B1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82242-DB2B-46AE-AC35-329750A69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6DED5-1CA8-4E59-9FE4-53332C13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D8AB-35D3-480A-9672-E4F878B2F50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F34C2-4E0A-46A7-A5E0-B243B90F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BEC10-7C50-48ED-B67C-919AF14C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7F6A-C7BD-4181-9FA2-4B773FD8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7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9A5B-5C7A-40B9-BA1A-C3A1815D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9F8A1-49F6-4173-9F5E-461B1FCF1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B23A2-DC0D-427B-851A-007A93B76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1F361-851B-4409-801B-1BAB1A198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AAB15-4C1C-4B16-B52E-D1E4F5BE7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56C4F-99DB-4F7C-ABA5-C89CF88C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D8AB-35D3-480A-9672-E4F878B2F50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A7EDD-ECA3-461E-AE70-19913EE4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02674-C1A1-473C-B110-B6EB6EF6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7F6A-C7BD-4181-9FA2-4B773FD8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9894-C60A-48E3-AE5A-38EAF619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01BD5-A849-4E2E-89BD-246F2114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D8AB-35D3-480A-9672-E4F878B2F50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9F50A-6C26-4B61-9D7C-2EE64AB6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8BAF5-712E-4824-9966-132EE76E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7F6A-C7BD-4181-9FA2-4B773FD8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4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23B7A-3560-40E3-8FAB-4D205B2C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D8AB-35D3-480A-9672-E4F878B2F50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0F7F6-C64E-4693-8DBE-E6EACD86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703D-D2B7-4D8E-94D7-13B1612E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7F6A-C7BD-4181-9FA2-4B773FD8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4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940E-B011-4009-A9D2-133458D8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624AD-C5FB-4A2D-8F77-8DAC6861E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630A4-8598-4FAD-9AE0-6928B11B3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9DACF-4834-4282-BC26-7D612531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D8AB-35D3-480A-9672-E4F878B2F50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0A83F-E6B4-4F74-8F12-20E88623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97436-CD62-4FEB-8819-29C84A7F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7F6A-C7BD-4181-9FA2-4B773FD8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9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F452-E352-4A1C-8EBC-96474432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82587-C470-4784-A9A0-CD88ABD84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BAD76-794E-425B-9985-423828CFA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3046F-F96B-4429-8268-B5391211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D8AB-35D3-480A-9672-E4F878B2F50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895E4-13EB-4DCB-A7B7-6DBF74F6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C1DF-1082-4524-818E-C12A43D0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7F6A-C7BD-4181-9FA2-4B773FD8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0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9B6E7-9965-44CB-8250-6333D00A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EEE73-FD29-4F32-B23E-310ED8933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9477C-2C82-400D-8602-F82E97F3A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2D8AB-35D3-480A-9672-E4F878B2F50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618D3-844F-4732-BBF4-18E8BBEB6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63B4F-E3E0-4F78-BC9A-4B08D4F1B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7F6A-C7BD-4181-9FA2-4B773FD8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6D73-6335-4C3D-94CA-C7DC0176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256" y="1"/>
            <a:ext cx="9144000" cy="62157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NKONGE SHEILA MWENDE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C025-01-0600/2020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SCIENCE IN INFORMATION TECHNOLOGY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PROJECT: PERFOMANCE EVALUATION SYSTEM FOR THE TEACHING STAFF AT DEDAN KIMATHI UNIVERSITY, NYERI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31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3AAB-C02C-4060-AF03-E2ABA2DD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CODs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8F6F5C-6390-43AB-A8E3-BE11DBBF3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5" r="-126" b="6121"/>
          <a:stretch/>
        </p:blipFill>
        <p:spPr>
          <a:xfrm>
            <a:off x="2228144" y="2187019"/>
            <a:ext cx="7745415" cy="3723587"/>
          </a:xfrm>
        </p:spPr>
      </p:pic>
    </p:spTree>
    <p:extLst>
      <p:ext uri="{BB962C8B-B14F-4D97-AF65-F5344CB8AC3E}">
        <p14:creationId xmlns:p14="http://schemas.microsoft.com/office/powerpoint/2010/main" val="136255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5A89-BBEB-434F-B795-14114D42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B85EF3-7203-4B89-9F0B-BA9D7465F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2" r="-4" b="5905"/>
          <a:stretch/>
        </p:blipFill>
        <p:spPr>
          <a:xfrm>
            <a:off x="2228144" y="2168165"/>
            <a:ext cx="7735988" cy="3751868"/>
          </a:xfrm>
        </p:spPr>
      </p:pic>
    </p:spTree>
    <p:extLst>
      <p:ext uri="{BB962C8B-B14F-4D97-AF65-F5344CB8AC3E}">
        <p14:creationId xmlns:p14="http://schemas.microsoft.com/office/powerpoint/2010/main" val="222115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52C4-DE1A-4699-B2B3-B5EDD2EB5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9147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Report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9B6037-C468-43F7-96D7-C34B97667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155" r="-3" b="6121"/>
          <a:stretch/>
        </p:blipFill>
        <p:spPr>
          <a:xfrm>
            <a:off x="2228144" y="2441541"/>
            <a:ext cx="7735988" cy="3469065"/>
          </a:xfrm>
        </p:spPr>
      </p:pic>
    </p:spTree>
    <p:extLst>
      <p:ext uri="{BB962C8B-B14F-4D97-AF65-F5344CB8AC3E}">
        <p14:creationId xmlns:p14="http://schemas.microsoft.com/office/powerpoint/2010/main" val="3335774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9F953C-D9A5-4CD5-AACB-640D27C675EF}"/>
              </a:ext>
            </a:extLst>
          </p:cNvPr>
          <p:cNvSpPr txBox="1"/>
          <p:nvPr/>
        </p:nvSpPr>
        <p:spPr>
          <a:xfrm>
            <a:off x="4656084" y="3105834"/>
            <a:ext cx="3634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5347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EE64-7AFB-4543-88D2-070DC749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426"/>
            <a:ext cx="10515600" cy="141514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78E9C-65D2-40BD-B4D9-525C37839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113"/>
            <a:ext cx="10515600" cy="53448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performance evaluation system at Imperial College is time-consuming, reducing productivity.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rating by HR for numerous trainers leads to errors and inconsistencies.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concrete measures like specific number ranges for performance quantification leads to subjectivity.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of set standards, such as syllabus coverage or student feedback, complicates evaluations.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more efficient, objective, and standardized performance evaluation system is evident.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these issues will enhance accuracy, fairness, employee satisfaction, and morale.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2596-4F85-47DC-83BD-3AA6AC77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60019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265B7-4C4C-4B7D-B486-9A64A2958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571"/>
            <a:ext cx="10515600" cy="538842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 performance evaluation system for the teaching staff of Imperial Medical College.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</a:t>
            </a:r>
          </a:p>
          <a:p>
            <a:pPr lvl="0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register the trainers and supervisors and their roles</a:t>
            </a:r>
          </a:p>
          <a:p>
            <a:pPr lvl="0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the supervisor evaluate the trainers</a:t>
            </a:r>
          </a:p>
          <a:p>
            <a:pPr lvl="0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trainers fill their performance evaluation</a:t>
            </a:r>
          </a:p>
          <a:p>
            <a:pPr lvl="0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reports of teaching staff performance</a:t>
            </a:r>
          </a:p>
          <a:p>
            <a:pPr lvl="0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visualize the trainers’ performance trends using charts and graphs.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95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4EB2-AC44-4275-99CB-53DBE031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75" y="17658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(Interview Questions)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0EAD5-A66D-4EE1-8BF3-7515CE8D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were some of the questions used: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an overview on how the evaluation is conducted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role in the evaluation process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peer evaluations integrated into the evaluation process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what format is the evaluation report generated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often are the evaluations conducted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metrics used to evaluate the teachers</a:t>
            </a:r>
          </a:p>
        </p:txBody>
      </p:sp>
    </p:spTree>
    <p:extLst>
      <p:ext uri="{BB962C8B-B14F-4D97-AF65-F5344CB8AC3E}">
        <p14:creationId xmlns:p14="http://schemas.microsoft.com/office/powerpoint/2010/main" val="347115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15E4-E5E5-4715-AD5A-8F3FA4E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087"/>
            <a:ext cx="10515600" cy="1153884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320B8-C638-459B-B7C3-5386210E5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49" y="1240971"/>
            <a:ext cx="10505388" cy="1652518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of teacher performance within the IT Department 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Kimathi University is conducted through a comprehensive process, considering criteria such as teaching effectiveness, student feedback, and professional development.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evaluations are conducted to provide timely feedback, with a focus on supporting teachers in their continuous improvement efforts.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feedback and course evaluations play a significant role in assessing teaching effectiveness and guiding improvement strategies.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department emphasizes professional development and provides support through mentorship programs and access to resources.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include maintaining fairness in evaluations and addressing diverse teaching styles, which are mitigated through ongoing training and targeted support.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department remains committed to adapting and evolving the evaluation system to align with changing educational priorities and advancements in pedagogy and technology.</a:t>
            </a:r>
          </a:p>
          <a:p>
            <a:pPr>
              <a:lnSpc>
                <a:spcPct val="10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8EFC-73E3-4C6F-A6DE-D1E7CAB7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753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 AND DESIGN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System Architecture and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D7C3-6562-4288-ACB4-F756C11DD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87"/>
            <a:ext cx="10257148" cy="462945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serves as the blueprint for a software system, outlining its composition and functionality, akin to how a structural architect designs a building.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analyzing requirements, selecting appropriate components, and guiding problem-solving throughout the project's execution cycle.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to diverse tools and technologies equips individuals with the ability to make informed decisions and tackle technical challenges effectively.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diagrams illustrate relationships between actors (users) and use cases (system functions) within the Performance Evaluation System.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Diagrams (ERDs) depict the relationships between entities in the system, facilitating a clear understanding of data organization.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 offer a visual representation of the classes and their relationships within the system, aiding in the design and development process.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12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E071-5AEB-40E4-8794-855CEC43B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1859"/>
            <a:ext cx="9144000" cy="80127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4FB19-4540-498E-9ADD-FD00CEFA6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1101"/>
            <a:ext cx="9144000" cy="80127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72785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E90F-4C6A-4159-920E-A6AF5800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Employee Page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76B966-B00C-460E-8FA9-AAE76EDE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" t="2023" r="242" b="5850"/>
          <a:stretch/>
        </p:blipFill>
        <p:spPr>
          <a:xfrm>
            <a:off x="2246859" y="1913641"/>
            <a:ext cx="7698281" cy="4008798"/>
          </a:xfrm>
        </p:spPr>
      </p:pic>
    </p:spTree>
    <p:extLst>
      <p:ext uri="{BB962C8B-B14F-4D97-AF65-F5344CB8AC3E}">
        <p14:creationId xmlns:p14="http://schemas.microsoft.com/office/powerpoint/2010/main" val="202465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72F3C5-CA95-479D-AFD2-7E5EEEC5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Lecturers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7C1C5B-E725-4625-A367-08CB43A47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872" r="-4" b="5689"/>
          <a:stretch/>
        </p:blipFill>
        <p:spPr>
          <a:xfrm>
            <a:off x="2228144" y="2168165"/>
            <a:ext cx="7735988" cy="3761295"/>
          </a:xfrm>
        </p:spPr>
      </p:pic>
    </p:spTree>
    <p:extLst>
      <p:ext uri="{BB962C8B-B14F-4D97-AF65-F5344CB8AC3E}">
        <p14:creationId xmlns:p14="http://schemas.microsoft.com/office/powerpoint/2010/main" val="241046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551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NKONGE SHEILA MWENDE  C025-01-0600/2020 BACHELOR OF SCIENCE IN INFORMATION TECHNOLOGY FINAL PROJECT: PERFOMANCE EVALUATION SYSTEM FOR THE TEACHING STAFF AT DEDAN KIMATHI UNIVERSITY, NYERI   </vt:lpstr>
      <vt:lpstr>PROBLEM STATEMENT</vt:lpstr>
      <vt:lpstr>OBJECTIVES</vt:lpstr>
      <vt:lpstr>DATA COLLECTION (Interview Questions)</vt:lpstr>
      <vt:lpstr>DATA ANALYSIS</vt:lpstr>
      <vt:lpstr>SYSTEM ANALYSIS AND DESIGN 1. System Architecture and Flow</vt:lpstr>
      <vt:lpstr>Testing And Implementation</vt:lpstr>
      <vt:lpstr>New Employee Page</vt:lpstr>
      <vt:lpstr>Lecturers Page</vt:lpstr>
      <vt:lpstr>CODs Page</vt:lpstr>
      <vt:lpstr>Evaluation Page</vt:lpstr>
      <vt:lpstr>Evaluation Report Page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 SYSTEM FOR TEACHING STAFF AT IMPERIAL MEDICAL COLLEGE, THIKA</dc:title>
  <dc:creator>Admin</dc:creator>
  <cp:lastModifiedBy>Admin</cp:lastModifiedBy>
  <cp:revision>19</cp:revision>
  <dcterms:created xsi:type="dcterms:W3CDTF">2023-10-01T09:14:52Z</dcterms:created>
  <dcterms:modified xsi:type="dcterms:W3CDTF">2024-04-03T01:28:28Z</dcterms:modified>
</cp:coreProperties>
</file>