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147482821" r:id="rId5"/>
    <p:sldId id="259" r:id="rId6"/>
    <p:sldId id="264" r:id="rId7"/>
    <p:sldId id="265" r:id="rId8"/>
    <p:sldId id="266" r:id="rId9"/>
    <p:sldId id="267" r:id="rId10"/>
    <p:sldId id="268" r:id="rId11"/>
    <p:sldId id="269" r:id="rId12"/>
    <p:sldId id="595" r:id="rId13"/>
    <p:sldId id="271" r:id="rId14"/>
    <p:sldId id="272" r:id="rId15"/>
    <p:sldId id="273" r:id="rId16"/>
    <p:sldId id="274" r:id="rId17"/>
    <p:sldId id="275" r:id="rId18"/>
    <p:sldId id="2147482836" r:id="rId19"/>
    <p:sldId id="2147482828" r:id="rId20"/>
    <p:sldId id="2147482837" r:id="rId21"/>
    <p:sldId id="2147482838" r:id="rId22"/>
    <p:sldId id="280" r:id="rId23"/>
    <p:sldId id="2147482830" r:id="rId24"/>
    <p:sldId id="2147482831" r:id="rId25"/>
    <p:sldId id="2147482823" r:id="rId26"/>
    <p:sldId id="284" r:id="rId27"/>
    <p:sldId id="2147482833" r:id="rId28"/>
    <p:sldId id="2147482839" r:id="rId29"/>
    <p:sldId id="2147482840" r:id="rId30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youts: General" id="{97267A6F-9F0D-4B36-A5AA-AE62B333C1DD}">
          <p14:sldIdLst>
            <p14:sldId id="2147482821"/>
            <p14:sldId id="259"/>
            <p14:sldId id="264"/>
            <p14:sldId id="265"/>
            <p14:sldId id="266"/>
            <p14:sldId id="267"/>
            <p14:sldId id="268"/>
            <p14:sldId id="269"/>
            <p14:sldId id="595"/>
            <p14:sldId id="271"/>
            <p14:sldId id="272"/>
            <p14:sldId id="273"/>
            <p14:sldId id="274"/>
            <p14:sldId id="275"/>
            <p14:sldId id="2147482836"/>
            <p14:sldId id="2147482828"/>
            <p14:sldId id="2147482837"/>
            <p14:sldId id="2147482838"/>
            <p14:sldId id="280"/>
            <p14:sldId id="2147482830"/>
            <p14:sldId id="2147482831"/>
            <p14:sldId id="2147482823"/>
            <p14:sldId id="284"/>
            <p14:sldId id="2147482833"/>
          </p14:sldIdLst>
        </p14:section>
        <p14:section name="Backup - non approved slides" id="{701128E5-C8E2-4238-92E1-8556250C1F06}">
          <p14:sldIdLst>
            <p14:sldId id="2147482839"/>
            <p14:sldId id="2147482840"/>
          </p14:sldIdLst>
        </p14:section>
        <p14:section name="Charts and Graphs" id="{F5CC1E74-4ED9-43C3-91D4-618D4A70E558}">
          <p14:sldIdLst/>
        </p14:section>
        <p14:section name="Icons" id="{D6080827-6835-49C9-A5CD-9154026E5D93}">
          <p14:sldIdLst/>
        </p14:section>
        <p14:section name="Product Icons" id="{CF5ADFB5-5546-4C36-A9CE-8C5D7A497DBC}">
          <p14:sldIdLst/>
        </p14:section>
      </p14:sectionLst>
    </p:ex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EEB017-E94D-4845-7290-352C48A6CB69}" name="j.ertsgaard@f5.com" initials="j." userId="S::urn:spo:guest#j.ertsgaard@f5.com::" providerId="AD"/>
  <p188:author id="{82CF1574-CC40-9AF2-4A50-A98D590C45F1}" name="r.neri@f5.com" initials="r." userId="S::urn:spo:guest#r.neri@f5.com::" providerId="AD"/>
  <p188:author id="{DD0438C0-F0C6-45F9-D291-7AFFBDA2D0D3}" name="Chad Larson" initials="CL" userId="Chad Larso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d Larson" initials="CL" lastIdx="41" clrIdx="0">
    <p:extLst>
      <p:ext uri="{19B8F6BF-5375-455C-9EA6-DF929625EA0E}">
        <p15:presenceInfo xmlns:p15="http://schemas.microsoft.com/office/powerpoint/2012/main" userId="Chad Larson" providerId="None"/>
      </p:ext>
    </p:extLst>
  </p:cmAuthor>
  <p:cmAuthor id="2" name="Joel Ertsgaard" initials="JE" lastIdx="22" clrIdx="1">
    <p:extLst>
      <p:ext uri="{19B8F6BF-5375-455C-9EA6-DF929625EA0E}">
        <p15:presenceInfo xmlns:p15="http://schemas.microsoft.com/office/powerpoint/2012/main" userId="S::j.ertsgaard@f5.com::410d1557-fbd1-4caf-8f73-3b9eef0a9fbe" providerId="AD"/>
      </p:ext>
    </p:extLst>
  </p:cmAuthor>
  <p:cmAuthor id="3" name="Rene Neri" initials="RN" lastIdx="8" clrIdx="2">
    <p:extLst>
      <p:ext uri="{19B8F6BF-5375-455C-9EA6-DF929625EA0E}">
        <p15:presenceInfo xmlns:p15="http://schemas.microsoft.com/office/powerpoint/2012/main" userId="S::r.neri@f5.com::ae6379ca-3c45-4b5a-9033-e98087aa3e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A36"/>
    <a:srgbClr val="65C089"/>
    <a:srgbClr val="AB2782"/>
    <a:srgbClr val="D1BDDD"/>
    <a:srgbClr val="AA2781"/>
    <a:srgbClr val="CC7CB3"/>
    <a:srgbClr val="A17AB9"/>
    <a:srgbClr val="66AFD7"/>
    <a:srgbClr val="007ABD"/>
    <a:srgbClr val="698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/>
    <p:restoredTop sz="81497"/>
  </p:normalViewPr>
  <p:slideViewPr>
    <p:cSldViewPr snapToGrid="0">
      <p:cViewPr varScale="1">
        <p:scale>
          <a:sx n="103" d="100"/>
          <a:sy n="103" d="100"/>
        </p:scale>
        <p:origin x="1752" y="176"/>
      </p:cViewPr>
      <p:guideLst>
        <p:guide pos="3816"/>
        <p:guide orient="horz" pos="2160"/>
      </p:guideLst>
    </p:cSldViewPr>
  </p:slideViewPr>
  <p:notesTextViewPr>
    <p:cViewPr>
      <p:scale>
        <a:sx n="120" d="100"/>
        <a:sy n="1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1D330F-814F-4252-AE0E-F58DF478BC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E8EDD-2D6E-4088-A616-D09E2C39FF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769BD-6B0D-46F1-9E9B-7E3BA769A178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3899A-1216-4CE3-BD69-0F2B7BE648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82AE3-7232-49EE-8BB5-020A114B47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8F62A-0BD9-4608-91F0-E95C6B42C42C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22">
            <a:extLst>
              <a:ext uri="{FF2B5EF4-FFF2-40B4-BE49-F238E27FC236}">
                <a16:creationId xmlns:a16="http://schemas.microsoft.com/office/drawing/2014/main" id="{ADBC6569-CD7B-4799-999F-822BE9B627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05C4AD47-8979-4D4E-B019-E9141684DE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1B537A17-0B50-4D04-9A58-78C9C6129D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5">
              <a:extLst>
                <a:ext uri="{FF2B5EF4-FFF2-40B4-BE49-F238E27FC236}">
                  <a16:creationId xmlns:a16="http://schemas.microsoft.com/office/drawing/2014/main" id="{1D167BB4-8592-4D19-83FF-059F73A180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>
              <a:extLst>
                <a:ext uri="{FF2B5EF4-FFF2-40B4-BE49-F238E27FC236}">
                  <a16:creationId xmlns:a16="http://schemas.microsoft.com/office/drawing/2014/main" id="{21C9B339-461D-4755-A7E0-810F56D48D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7">
              <a:extLst>
                <a:ext uri="{FF2B5EF4-FFF2-40B4-BE49-F238E27FC236}">
                  <a16:creationId xmlns:a16="http://schemas.microsoft.com/office/drawing/2014/main" id="{60E4DE37-47AC-42A6-B445-2438B6BEDFB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506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7CBEE-1EBC-411D-9916-BDFC70C90AFF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636588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3927476"/>
            <a:ext cx="5559425" cy="467201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6</a:t>
            </a:r>
          </a:p>
          <a:p>
            <a:pPr lvl="6"/>
            <a:r>
              <a:rPr lang="en-US"/>
              <a:t>7</a:t>
            </a:r>
          </a:p>
          <a:p>
            <a:pPr lvl="7"/>
            <a:r>
              <a:rPr lang="en-US"/>
              <a:t>8</a:t>
            </a:r>
          </a:p>
          <a:p>
            <a:pPr lvl="8"/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A2-1EED-4FC8-A856-5AEA357CCC8F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BD4A3505-BB07-4D80-AF7B-B4432DDA8A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84006" y="8793419"/>
            <a:ext cx="382062" cy="382060"/>
            <a:chOff x="5266" y="0"/>
            <a:chExt cx="733" cy="733"/>
          </a:xfrm>
        </p:grpSpPr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8B77EA6-A703-4758-ACD2-5E9AD6F761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065 w 4576"/>
                <a:gd name="T3" fmla="*/ 848 h 4576"/>
                <a:gd name="T4" fmla="*/ 4065 w 4576"/>
                <a:gd name="T5" fmla="*/ 848 h 4576"/>
                <a:gd name="T6" fmla="*/ 2288 w 4576"/>
                <a:gd name="T7" fmla="*/ 0 h 4576"/>
                <a:gd name="T8" fmla="*/ 0 w 4576"/>
                <a:gd name="T9" fmla="*/ 2288 h 4576"/>
                <a:gd name="T10" fmla="*/ 445 w 4576"/>
                <a:gd name="T11" fmla="*/ 3644 h 4576"/>
                <a:gd name="T12" fmla="*/ 445 w 4576"/>
                <a:gd name="T13" fmla="*/ 3644 h 4576"/>
                <a:gd name="T14" fmla="*/ 583 w 4576"/>
                <a:gd name="T15" fmla="*/ 3814 h 4576"/>
                <a:gd name="T16" fmla="*/ 583 w 4576"/>
                <a:gd name="T17" fmla="*/ 3814 h 4576"/>
                <a:gd name="T18" fmla="*/ 2288 w 4576"/>
                <a:gd name="T19" fmla="*/ 4576 h 4576"/>
                <a:gd name="T20" fmla="*/ 4576 w 4576"/>
                <a:gd name="T21" fmla="*/ 2288 h 4576"/>
                <a:gd name="T22" fmla="*/ 4176 w 4576"/>
                <a:gd name="T23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1" y="945"/>
                    <a:pt x="4104" y="895"/>
                    <a:pt x="4065" y="848"/>
                  </a:cubicBezTo>
                  <a:cubicBezTo>
                    <a:pt x="4065" y="848"/>
                    <a:pt x="4065" y="848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445" y="3644"/>
                    <a:pt x="445" y="3644"/>
                    <a:pt x="445" y="3644"/>
                  </a:cubicBezTo>
                  <a:cubicBezTo>
                    <a:pt x="488" y="3703"/>
                    <a:pt x="534" y="3759"/>
                    <a:pt x="583" y="3814"/>
                  </a:cubicBezTo>
                  <a:cubicBezTo>
                    <a:pt x="583" y="3814"/>
                    <a:pt x="583" y="381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3B8676C5-6C3E-49E0-81F2-637763174A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EE51B303-8FF1-455A-A06F-5DFCF06EE3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5E0386EF-9082-4365-B5DA-120CB03869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050F9FC-0A63-439B-A197-B596AA94BC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17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69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85000"/>
      </a:lnSpc>
      <a:spcBef>
        <a:spcPts val="600"/>
      </a:spcBef>
      <a:defRPr sz="1200" kern="1200">
        <a:solidFill>
          <a:schemeClr val="tx1"/>
        </a:solidFill>
        <a:latin typeface="+mj-lt"/>
        <a:ea typeface="+mn-ea"/>
        <a:cs typeface="+mn-cs"/>
      </a:defRPr>
    </a:lvl1pPr>
    <a:lvl2pPr marL="284163" indent="-171450" algn="l" defTabSz="914400" rtl="0" eaLnBrk="1" latinLnBrk="0" hangingPunct="1">
      <a:spcBef>
        <a:spcPts val="200"/>
      </a:spcBef>
      <a:spcAft>
        <a:spcPts val="200"/>
      </a:spcAft>
      <a:buFont typeface="Arial" panose="020B0604020202020204" pitchFamily="34" charset="0"/>
      <a:buChar char="•"/>
      <a:tabLst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60375" indent="-176213" algn="l" defTabSz="914400" rtl="0" eaLnBrk="1" latinLnBrk="0" hangingPunct="1">
      <a:spcBef>
        <a:spcPts val="0"/>
      </a:spcBef>
      <a:spcAft>
        <a:spcPts val="2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0238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016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9731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14458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316038" indent="-171450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485900" indent="-169863" algn="l" defTabSz="914400" rtl="0" eaLnBrk="1" latinLnBrk="0" hangingPunct="1">
      <a:spcBef>
        <a:spcPts val="0"/>
      </a:spcBef>
      <a:spcAft>
        <a:spcPts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01B0D-5132-9419-CC90-733105E28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432F2-8381-3B56-560F-04FC85CB5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8B671-2D2F-1D0E-C960-60C0ED676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1B6C7-707C-2567-F1AF-E07E64377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9D76-35BD-2BEB-D8A0-A80BFF8F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A23B0-0BB7-E565-1363-06B965D7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F7707D-56E5-F56B-5728-1E4CEE884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43E8C-152B-5EDD-21A4-41529AF78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6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D0154-2020-979C-F34C-90E6E67E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2D00F-B146-1D17-CDE7-D4548A34B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397DD-6E69-DA1D-64EC-BDFF22C52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3B9AC-B65A-9342-4AD6-54DC905F2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sv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6460BE6F-8342-41E8-F800-D654A8B634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17" r="38732"/>
          <a:stretch/>
        </p:blipFill>
        <p:spPr>
          <a:xfrm>
            <a:off x="7092461" y="0"/>
            <a:ext cx="5099539" cy="6008078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6900AD-628D-4F3E-9698-1B0469E3E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87028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A397C8B-D09B-41B4-A86B-A6CE5A869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73F4F-197F-7E57-AA50-C56A9C6D183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2"/>
            <a:ext cx="11274425" cy="4319388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5771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47D26ED-DCAC-784D-8FBF-7B4971D8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F362B3D-2ED9-9544-AB97-326723A5E0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8FD40ED-5AB8-4DC4-8FC4-4B5A986D3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A2ABEF-208D-4586-9E4F-EE747088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2643E8C-C561-4D13-B00A-51A91E0A440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074E31-D111-4E4A-BFED-12CF43E6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FE581CB-9630-442F-9F85-5B73CB1A978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6D6A4C0-6EC8-4405-ADE8-043BEC650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93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3447AD-9B2C-4F8B-8840-33CC5A99A88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F568C8B-28E5-4A13-87CC-8002898E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563DA4D-3F63-4B6C-B996-0708DC1DB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FFE35A8-3B2A-4D50-B389-3EFEF7C33A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448C72-99CE-44E5-9192-1C07E845DB9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70C859-C19B-4489-A1B2-207EA48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AD172E0-9AA6-41A2-8A2C-69AC58E1A52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40B6C54-3A77-4D1F-9FE2-40B10EEB6CE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D6F40AF-208C-439C-A929-97812791A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8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5A8119-8A9D-4E8D-9FBE-CEFF1969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8B5D3F9-9FEE-4FC1-8557-65F2161D1E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EE73A41-482C-463A-8FE1-6CE47D59D0E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C11CA0D-977D-49E5-9086-5ABC6F80618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8BF6AFA-475F-4876-BEA9-2BDA015EF2DD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2FB7FBF6-36AE-49CD-B5DB-672873569C8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58A3B94D-2155-4BEB-A474-C5E26315E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EEACE-D06E-49E0-A987-8E14B93C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3543151-CB72-4095-A281-6E166F8202F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57200" y="876632"/>
            <a:ext cx="11274552" cy="384785"/>
          </a:xfrm>
          <a:prstGeom prst="rect">
            <a:avLst/>
          </a:prstGeom>
        </p:spPr>
        <p:txBody>
          <a:bodyPr wrap="square" lIns="0" anchor="t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2pPr>
            <a:lvl3pPr marL="0" indent="0">
              <a:buNone/>
              <a:defRPr lang="en-US" sz="1800" b="1" kern="100" cap="all" spc="50" baseline="0" dirty="0" smtClean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3pPr>
            <a:lvl4pPr marL="0" indent="0">
              <a:buNone/>
              <a:defRPr lang="en-US" sz="1800" b="1" kern="100" cap="all" spc="50" baseline="0" dirty="0">
                <a:solidFill>
                  <a:srgbClr val="7D7D7D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CE9E29-EC43-47AD-89B5-9689BD91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9538170-21B6-4714-A9AD-5E119CA07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813C-E2AB-9D50-55C5-F8B396864FB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200" y="1967113"/>
            <a:ext cx="11274424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81368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558AAC-739A-4D30-9B92-0A9FE3CDA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B787B0-48E4-433B-85C7-85541BFCFB9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193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FD7C076-3F14-48C3-8F05-9CC51B385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2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C545FD2-7A6E-4515-AF06-2BB0F6C9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E33CA35-C6F0-4917-B7E6-A30CED91757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41479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1E9AEFA-CC51-4CE4-AF06-4E0BDE1E9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: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71DA341C-3CF1-4B45-44FD-2150586A08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862" y="-5873"/>
            <a:ext cx="5709138" cy="6769385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898D6D05-97DF-4C74-8943-E0633B92DAB3}"/>
              </a:ext>
            </a:extLst>
          </p:cNvPr>
          <p:cNvSpPr>
            <a:spLocks noGrp="1"/>
          </p:cNvSpPr>
          <p:nvPr userDrawn="1">
            <p:ph type="ctrTitle"/>
          </p:nvPr>
        </p:nvSpPr>
        <p:spPr bwMode="black">
          <a:xfrm>
            <a:off x="457200" y="1143000"/>
            <a:ext cx="7970363" cy="2446038"/>
          </a:xfrm>
          <a:prstGeom prst="rect">
            <a:avLst/>
          </a:prstGeom>
        </p:spPr>
        <p:txBody>
          <a:bodyPr anchor="b"/>
          <a:lstStyle>
            <a:lvl1pPr algn="l">
              <a:defRPr sz="4800" spc="-13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FDFB-D8B5-4D90-9CC9-76F699041481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457200" y="3933825"/>
            <a:ext cx="7970362" cy="17811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228600" indent="-2286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457200" indent="-4572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685800" indent="-685800">
              <a:buFontTx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B05C7FF-4CFF-7809-C76D-52B5FFABC3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00CF77F5-D55B-1750-9836-F8238BC8D0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9" y="471509"/>
            <a:ext cx="60350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1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EF85F38-9197-4646-B35C-FB5BF271A7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739588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C7A3651-D256-41A5-AAFF-DB7CE7BF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864" y="1967113"/>
            <a:ext cx="351903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48F3F40-E9B0-4B1B-9E2E-81BF2177B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81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93C290-E978-440A-8017-3A133672AE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32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ECA63C-E4C9-4727-B43F-4A7ABC84D72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0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E333B3F-3E99-48D9-B017-755F0DAF0B4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9D7F567-DEE9-4052-9068-ACC47817C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96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9CF6EB7-3F22-4CAA-9506-5B9D47D1ECFD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4D2C927-853F-40F7-BEA8-EB87EBD405C4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4C8CB9D-0E1B-4F5D-B9E7-3C1F8049818A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14F2138-4345-4175-BA09-5927B84F558D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456493A9-E23C-409C-A174-414FC8627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91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line title with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60E130A3-E8DD-40D1-97C8-1ADDAAE7BD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283032"/>
            <a:ext cx="11274425" cy="3651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  <a:defRPr lang="en-US" sz="1800" kern="1200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1C314CCC-913F-4DA2-91CF-D7C89A96E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60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 dirty="0"/>
              <a:t>CLICK TO ADD EYEBROW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4DCBC1-8EA3-4E87-837A-83F17AC84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1DC05-006E-F738-0EB7-C5B89C35E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1967113"/>
            <a:ext cx="11274425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55948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A4FB-D20C-E24D-1F1A-3662166BA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200" y="1967110"/>
            <a:ext cx="5463540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37FE79-DBDE-5F53-2F29-E0206E2B21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68212" y="1967111"/>
            <a:ext cx="5463540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0E0E0026-750C-4749-8A4B-F50BDFEB1D8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82695469-62BA-4F8A-9BAF-A9C4A086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066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F1117-59D9-A64E-88A8-03E6E5A4BE6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3538497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49516B-F45D-9D14-C233-CD4CBC97DB0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41477" y="1967113"/>
            <a:ext cx="7390273" cy="431938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B26C481B-8F05-454E-B9A0-E5483867A6C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2A3D27C5-73FD-45B9-8B63-64387D57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10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BB00-1CA4-78E2-2579-EB8D4E880AE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199" y="1967113"/>
            <a:ext cx="7395881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86D8F-1B52-2C03-D701-7D22429A24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98863" y="1967113"/>
            <a:ext cx="3519034" cy="4319386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862AB041-0459-420C-AFE3-C7423F7F461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44CBCC9F-B157-48A2-8BCD-F4134ED0D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35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0FB5A-DE6D-A88A-FE9B-0EC06DDF859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7199" y="1967113"/>
            <a:ext cx="3523817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C7378-96F3-0BE2-A9E9-820F178A5D1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34091" y="1967113"/>
            <a:ext cx="3523816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1E5068E-D382-F80C-7B98-62E993F741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98863" y="1967113"/>
            <a:ext cx="3524250" cy="431303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CBE6651-8BD1-4E33-8D74-09677F47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F760F50-2662-608E-F6AC-A961A45EF20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</p:spTree>
    <p:extLst>
      <p:ext uri="{BB962C8B-B14F-4D97-AF65-F5344CB8AC3E}">
        <p14:creationId xmlns:p14="http://schemas.microsoft.com/office/powerpoint/2010/main" val="24137529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A5FF981-4ABF-4AA7-BA8F-4DC0D529115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68D8A6A-0A57-4651-9366-A02DB21541B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BF88B71-0BB2-4601-B2CE-F4F9B29D02D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CC96474-5772-40F1-BF7B-AB01EC8D4AB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75F5264-3B10-4E1A-8EAD-38FFE8ACFF6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6CAFEAFB-1353-42C0-9A13-C38F635AC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F559F-436D-469C-A419-AE01C38B8C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68498"/>
            <a:ext cx="11277600" cy="4318002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D1B9E611-EBCB-4798-8F9E-3B0DB65C3D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365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yebrow a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0">
            <a:extLst>
              <a:ext uri="{FF2B5EF4-FFF2-40B4-BE49-F238E27FC236}">
                <a16:creationId xmlns:a16="http://schemas.microsoft.com/office/drawing/2014/main" id="{15EB4C16-F274-42E0-B1FF-E1717C7E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75BD6-4444-4897-A7D2-43BB9BBF2C4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7200" y="431800"/>
            <a:ext cx="5937250" cy="198438"/>
          </a:xfrm>
        </p:spPr>
        <p:txBody>
          <a:bodyPr>
            <a:noAutofit/>
          </a:bodyPr>
          <a:lstStyle>
            <a:lvl1pPr marL="0" indent="0">
              <a:buNone/>
              <a:defRPr lang="en-US" sz="1100" b="1" kern="1200" cap="all" spc="2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buFontTx/>
              <a:buNone/>
            </a:pPr>
            <a:r>
              <a:rPr lang="en-US"/>
              <a:t>CLICK TO ADD EYEBROW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9D3F7C6D-D349-458D-A76F-C40DAFB9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6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2BE053-41B4-1E68-9FCD-20C3E4C8E48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B0D5E-6B4C-984B-FE38-77552D039843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9FBA006-AAD9-E2DA-9665-227D1C85C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DF7CD3-C8C0-D827-4895-E28D85BFEF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grpSp>
        <p:nvGrpSpPr>
          <p:cNvPr id="5" name="Group 22">
            <a:extLst>
              <a:ext uri="{FF2B5EF4-FFF2-40B4-BE49-F238E27FC236}">
                <a16:creationId xmlns:a16="http://schemas.microsoft.com/office/drawing/2014/main" id="{0DCB2499-B215-936C-560D-30099EFB31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C187F3B0-4800-9A5E-18FB-A9ACCA5D41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5">
              <a:extLst>
                <a:ext uri="{FF2B5EF4-FFF2-40B4-BE49-F238E27FC236}">
                  <a16:creationId xmlns:a16="http://schemas.microsoft.com/office/drawing/2014/main" id="{48AA64ED-9D4E-1CE4-9B7B-5959F54F3E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71E90D6-6564-7E1D-2993-4E33DA46980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D220185B-0D46-A70B-57CC-0AA38EB2BC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89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6AAA353B-4225-4925-A76E-613DABA5B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2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66D49306-C1FB-AEFB-F32B-F136A4EA2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DD756B-0143-69E3-3423-72B52154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AA451-095E-1273-B334-05F972C52497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68EC5-ECBF-9083-5657-3FCD4AB7503D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955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subhea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FEFEF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22">
            <a:extLst>
              <a:ext uri="{FF2B5EF4-FFF2-40B4-BE49-F238E27FC236}">
                <a16:creationId xmlns:a16="http://schemas.microsoft.com/office/drawing/2014/main" id="{E81C2FB5-A4C5-47F5-8604-A8693D6F2F7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62E0890-58BF-4B2C-856B-D6D2E94F696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5F0ECFCF-334C-4E4C-A25A-7E52C759FC3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0" name="Freeform 26">
              <a:extLst>
                <a:ext uri="{FF2B5EF4-FFF2-40B4-BE49-F238E27FC236}">
                  <a16:creationId xmlns:a16="http://schemas.microsoft.com/office/drawing/2014/main" id="{E82DE2C4-EC6C-4CC8-A8E0-0961306533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21" name="Freeform 27">
              <a:extLst>
                <a:ext uri="{FF2B5EF4-FFF2-40B4-BE49-F238E27FC236}">
                  <a16:creationId xmlns:a16="http://schemas.microsoft.com/office/drawing/2014/main" id="{A66506BB-0716-4E34-AB30-0A9F59D625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rgbClr val="FEFEF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1AEFD48-D69D-FE1F-816D-15CEE1D21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44B608-3F50-EB2E-2E1E-C8747CB708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26C8-F630-16E6-4E64-268B2D151D1D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ED00F-C03F-9EB9-C2B0-EDCC0CAD987A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536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64FBDED5-3DE8-E87D-AD27-4EFA4FFE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97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subhead: Deep L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6BC-2671-42BA-B78B-426C50D7C0D7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black">
          <a:xfrm>
            <a:off x="495952" y="1162051"/>
            <a:ext cx="7415242" cy="2561626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7E08A2D-0DB6-4F18-9655-DEE6026EA71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black">
          <a:xfrm>
            <a:off x="495952" y="3762096"/>
            <a:ext cx="7453993" cy="25616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CDC21D92-FC76-D130-B3B3-607F15DAD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630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4AA43A5-A90B-3D9A-F983-00C60EDD704A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168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- Colorf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A5C60DDC-7C03-05D4-F7A1-3BFB63C956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78F0D3A-0058-3F73-D285-009F6C3219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3B4CCB71-68AD-0718-8A33-03A11E377DE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5" name="Freeform 24">
              <a:extLst>
                <a:ext uri="{FF2B5EF4-FFF2-40B4-BE49-F238E27FC236}">
                  <a16:creationId xmlns:a16="http://schemas.microsoft.com/office/drawing/2014/main" id="{E840A1B5-5401-1215-BC5C-7C2671F7091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6" name="Freeform 25">
              <a:extLst>
                <a:ext uri="{FF2B5EF4-FFF2-40B4-BE49-F238E27FC236}">
                  <a16:creationId xmlns:a16="http://schemas.microsoft.com/office/drawing/2014/main" id="{0C70F11B-7B2B-112B-7C06-EF7BB69848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4E7B86E9-9679-755C-07E3-5DF9FD22DD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8" name="Freeform 27">
              <a:extLst>
                <a:ext uri="{FF2B5EF4-FFF2-40B4-BE49-F238E27FC236}">
                  <a16:creationId xmlns:a16="http://schemas.microsoft.com/office/drawing/2014/main" id="{2F5FA204-C763-8E9E-E846-A6082DCD86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90BF6-9653-E641-83F8-7F931ABE4686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5943C-0130-9BB4-6FD8-D042A87835B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952034A-F264-420E-022A-975E9DAFF82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5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D9A867-C5AA-2B74-C729-7D33289C939C}"/>
              </a:ext>
            </a:extLst>
          </p:cNvPr>
          <p:cNvSpPr/>
          <p:nvPr userDrawn="1"/>
        </p:nvSpPr>
        <p:spPr>
          <a:xfrm>
            <a:off x="1626123" y="96982"/>
            <a:ext cx="8939754" cy="6761018"/>
          </a:xfrm>
          <a:custGeom>
            <a:avLst/>
            <a:gdLst>
              <a:gd name="connsiteX0" fmla="*/ 1503815 w 8939754"/>
              <a:gd name="connsiteY0" fmla="*/ 0 h 6766560"/>
              <a:gd name="connsiteX1" fmla="*/ 7435940 w 8939754"/>
              <a:gd name="connsiteY1" fmla="*/ 0 h 6766560"/>
              <a:gd name="connsiteX2" fmla="*/ 7630557 w 8939754"/>
              <a:gd name="connsiteY2" fmla="*/ 176881 h 6766560"/>
              <a:gd name="connsiteX3" fmla="*/ 8939754 w 8939754"/>
              <a:gd name="connsiteY3" fmla="*/ 3337560 h 6766560"/>
              <a:gd name="connsiteX4" fmla="*/ 7475321 w 8939754"/>
              <a:gd name="connsiteY4" fmla="*/ 6646243 h 6766560"/>
              <a:gd name="connsiteX5" fmla="*/ 7336423 w 8939754"/>
              <a:gd name="connsiteY5" fmla="*/ 6766560 h 6766560"/>
              <a:gd name="connsiteX6" fmla="*/ 1603331 w 8939754"/>
              <a:gd name="connsiteY6" fmla="*/ 6766560 h 6766560"/>
              <a:gd name="connsiteX7" fmla="*/ 1464433 w 8939754"/>
              <a:gd name="connsiteY7" fmla="*/ 6646243 h 6766560"/>
              <a:gd name="connsiteX8" fmla="*/ 0 w 8939754"/>
              <a:gd name="connsiteY8" fmla="*/ 3337560 h 6766560"/>
              <a:gd name="connsiteX9" fmla="*/ 1309197 w 8939754"/>
              <a:gd name="connsiteY9" fmla="*/ 176881 h 676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39754" h="6766560">
                <a:moveTo>
                  <a:pt x="1503815" y="0"/>
                </a:moveTo>
                <a:lnTo>
                  <a:pt x="7435940" y="0"/>
                </a:lnTo>
                <a:lnTo>
                  <a:pt x="7630557" y="176881"/>
                </a:lnTo>
                <a:cubicBezTo>
                  <a:pt x="8439446" y="985769"/>
                  <a:pt x="8939754" y="2103238"/>
                  <a:pt x="8939754" y="3337560"/>
                </a:cubicBezTo>
                <a:cubicBezTo>
                  <a:pt x="8939754" y="4649027"/>
                  <a:pt x="8374953" y="5828578"/>
                  <a:pt x="7475321" y="6646243"/>
                </a:cubicBezTo>
                <a:lnTo>
                  <a:pt x="7336423" y="6766560"/>
                </a:lnTo>
                <a:lnTo>
                  <a:pt x="1603331" y="6766560"/>
                </a:lnTo>
                <a:lnTo>
                  <a:pt x="1464433" y="6646243"/>
                </a:lnTo>
                <a:cubicBezTo>
                  <a:pt x="564801" y="5828578"/>
                  <a:pt x="0" y="4649027"/>
                  <a:pt x="0" y="3337560"/>
                </a:cubicBezTo>
                <a:cubicBezTo>
                  <a:pt x="0" y="2103238"/>
                  <a:pt x="500308" y="985769"/>
                  <a:pt x="1309197" y="176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457199" y="457200"/>
            <a:ext cx="11273866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A12F49AC-2993-195B-F30E-549957F98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4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9606EA-FADA-4FE6-87E6-E09757D0B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0CA3985-E3DD-4612-804A-CEB02709C77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68212" y="1967112"/>
            <a:ext cx="5463540" cy="43257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A26347B-2021-4942-92C1-51B7B994D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7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- Colorf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B0853E6-21B5-326C-A7C4-E15D352804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724"/>
          <a:stretch/>
        </p:blipFill>
        <p:spPr>
          <a:xfrm flipH="1">
            <a:off x="-1" y="1244314"/>
            <a:ext cx="2776251" cy="45307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812A9C4-DC35-84C2-7681-BC2402D367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223" t="24562" r="7232" b="15808"/>
          <a:stretch/>
        </p:blipFill>
        <p:spPr>
          <a:xfrm>
            <a:off x="1518499" y="94488"/>
            <a:ext cx="10673501" cy="676351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500491E-1493-43BE-1619-7FFC1D5460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42250"/>
          <a:stretch/>
        </p:blipFill>
        <p:spPr>
          <a:xfrm>
            <a:off x="8428875" y="5613565"/>
            <a:ext cx="2171700" cy="1244435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543B27-30F5-49F3-A344-80EEF4BE7A1D}"/>
              </a:ext>
            </a:extLst>
          </p:cNvPr>
          <p:cNvSpPr>
            <a:spLocks noGrp="1"/>
          </p:cNvSpPr>
          <p:nvPr>
            <p:ph idx="1"/>
          </p:nvPr>
        </p:nvSpPr>
        <p:spPr bwMode="black">
          <a:xfrm>
            <a:off x="2304143" y="457200"/>
            <a:ext cx="7583714" cy="57881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lang="en-US" sz="4000" b="1" kern="100" spc="-1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0" indent="0" algn="ctr">
              <a:lnSpc>
                <a:spcPct val="85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800" b="1" kern="100" cap="none" spc="-2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3pPr>
            <a:lvl4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4pPr>
            <a:lvl5pPr marL="342900" indent="-34290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000" b="0" cap="none" baseline="0">
                <a:solidFill>
                  <a:schemeClr val="bg1"/>
                </a:solidFill>
                <a:latin typeface="+mj-lt"/>
              </a:defRPr>
            </a:lvl5pPr>
            <a:lvl6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6pPr>
            <a:lvl7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7pPr>
            <a:lvl8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8pPr>
            <a:lvl9pPr marL="285750" indent="-285750" algn="ctr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​"/>
              <a:defRPr sz="2200" b="0" cap="none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FE5B204-11F6-4B38-17E1-F9096C0B2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580561-EBC4-5EC3-EFF4-AF23CFBF33F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80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6093265" y="89682"/>
            <a:ext cx="6098736" cy="6768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AD9881D-B00A-4247-8DF7-BEE9578ADB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093265" y="89682"/>
            <a:ext cx="6098736" cy="6768318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/>
              <a:t>Click icon below to insert a photo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5164134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6F043C-92B1-4F33-A948-6B9D078B26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489503" y="6431001"/>
            <a:ext cx="245678" cy="245297"/>
          </a:xfrm>
          <a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88866E84-0A57-4668-B531-68C5A5DCE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193922-250C-D740-A91E-0F1BF41B61A8}"/>
              </a:ext>
            </a:extLst>
          </p:cNvPr>
          <p:cNvSpPr/>
          <p:nvPr userDrawn="1"/>
        </p:nvSpPr>
        <p:spPr>
          <a:xfrm>
            <a:off x="0" y="91440"/>
            <a:ext cx="6098736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2524182-F3AA-A449-A811-1F42DD3BE45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0" y="91440"/>
            <a:ext cx="6098736" cy="6766559"/>
          </a:xfrm>
          <a:prstGeom prst="rect">
            <a:avLst/>
          </a:prstGeom>
          <a:noFill/>
        </p:spPr>
        <p:txBody>
          <a:bodyPr lIns="274320" tIns="274320" rIns="274320" bIns="274320"/>
          <a:lstStyle>
            <a:lvl1pPr algn="ctr">
              <a:buNone/>
              <a:defRPr sz="1800">
                <a:latin typeface="+mn-lt"/>
              </a:defRPr>
            </a:lvl1pPr>
          </a:lstStyle>
          <a:p>
            <a:r>
              <a:rPr lang="en-US" dirty="0"/>
              <a:t>Click icon below to insert a photo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477760C-3274-4510-B4C1-514FA1F1F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70667" y="1967113"/>
            <a:ext cx="5164134" cy="43193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0EF53-26EC-4206-AAE1-524C87D7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6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97316C92-AC84-494D-9E23-16873326D9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720ECF2C-9E27-4F25-919C-9D1327729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82D26-3472-80B8-1AA2-E112108EF73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D9FD9-BEB9-ACFF-7CE3-DEC0726E6DD6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3B7963-EE3C-AB99-AA06-2B41F13434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1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DF3E6-324E-4875-8242-D42D701A6E9E}"/>
              </a:ext>
            </a:extLst>
          </p:cNvPr>
          <p:cNvSpPr/>
          <p:nvPr userDrawn="1"/>
        </p:nvSpPr>
        <p:spPr bwMode="ltGray">
          <a:xfrm>
            <a:off x="0" y="91440"/>
            <a:ext cx="6096000" cy="676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61974F-83C6-4B8C-A611-F52ADE4EAD7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90906" y="457200"/>
            <a:ext cx="5140845" cy="58293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8E56E7-3501-43C0-8E56-CED7C59F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223" y="1967112"/>
            <a:ext cx="4856688" cy="4139385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AC042-5DC9-4769-B7E8-FF597DC94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215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BF2218F0-D93F-4904-B0F2-AADFD3911A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9503" y="6431000"/>
            <a:ext cx="250273" cy="250273"/>
          </a:xfrm>
          <a:prstGeom prst="rect">
            <a:avLst/>
          </a:prstGeom>
        </p:spPr>
      </p:pic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EFFD462-0D5B-4804-ABA3-5F8AD08EE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D6D9-7AE2-C00D-0A0D-8D38E2C4F4F8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2024 F5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4AA32-CC26-747A-8BD1-F20794E9AA4F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17CA9D-517C-9DCC-D6BA-78671511F4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0" y="0"/>
            <a:ext cx="12192000" cy="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60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8109959" y="88549"/>
            <a:ext cx="4082041" cy="6769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9" name="Group 22">
            <a:extLst>
              <a:ext uri="{FF2B5EF4-FFF2-40B4-BE49-F238E27FC236}">
                <a16:creationId xmlns:a16="http://schemas.microsoft.com/office/drawing/2014/main" id="{8D0A2A5B-D1E7-45BE-AE60-A6F36936B16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89503" y="6431001"/>
            <a:ext cx="245297" cy="245297"/>
            <a:chOff x="5266" y="0"/>
            <a:chExt cx="733" cy="733"/>
          </a:xfrm>
          <a:solidFill>
            <a:schemeClr val="bg1"/>
          </a:solidFill>
        </p:grpSpPr>
        <p:sp>
          <p:nvSpPr>
            <p:cNvPr id="10" name="Freeform 24">
              <a:extLst>
                <a:ext uri="{FF2B5EF4-FFF2-40B4-BE49-F238E27FC236}">
                  <a16:creationId xmlns:a16="http://schemas.microsoft.com/office/drawing/2014/main" id="{9183C3AE-028B-4DDA-9205-EC6D655EEA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1" name="Freeform 25">
              <a:extLst>
                <a:ext uri="{FF2B5EF4-FFF2-40B4-BE49-F238E27FC236}">
                  <a16:creationId xmlns:a16="http://schemas.microsoft.com/office/drawing/2014/main" id="{F505AD9A-ACA3-4F80-AFE2-84AD08C01D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1" y="645"/>
              <a:ext cx="55" cy="55"/>
            </a:xfrm>
            <a:custGeom>
              <a:avLst/>
              <a:gdLst>
                <a:gd name="T0" fmla="*/ 277 w 345"/>
                <a:gd name="T1" fmla="*/ 68 h 345"/>
                <a:gd name="T2" fmla="*/ 320 w 345"/>
                <a:gd name="T3" fmla="*/ 172 h 345"/>
                <a:gd name="T4" fmla="*/ 277 w 345"/>
                <a:gd name="T5" fmla="*/ 278 h 345"/>
                <a:gd name="T6" fmla="*/ 172 w 345"/>
                <a:gd name="T7" fmla="*/ 322 h 345"/>
                <a:gd name="T8" fmla="*/ 67 w 345"/>
                <a:gd name="T9" fmla="*/ 278 h 345"/>
                <a:gd name="T10" fmla="*/ 24 w 345"/>
                <a:gd name="T11" fmla="*/ 172 h 345"/>
                <a:gd name="T12" fmla="*/ 67 w 345"/>
                <a:gd name="T13" fmla="*/ 68 h 345"/>
                <a:gd name="T14" fmla="*/ 172 w 345"/>
                <a:gd name="T15" fmla="*/ 23 h 345"/>
                <a:gd name="T16" fmla="*/ 277 w 345"/>
                <a:gd name="T17" fmla="*/ 68 h 345"/>
                <a:gd name="T18" fmla="*/ 295 w 345"/>
                <a:gd name="T19" fmla="*/ 50 h 345"/>
                <a:gd name="T20" fmla="*/ 172 w 345"/>
                <a:gd name="T21" fmla="*/ 0 h 345"/>
                <a:gd name="T22" fmla="*/ 51 w 345"/>
                <a:gd name="T23" fmla="*/ 50 h 345"/>
                <a:gd name="T24" fmla="*/ 0 w 345"/>
                <a:gd name="T25" fmla="*/ 172 h 345"/>
                <a:gd name="T26" fmla="*/ 50 w 345"/>
                <a:gd name="T27" fmla="*/ 295 h 345"/>
                <a:gd name="T28" fmla="*/ 172 w 345"/>
                <a:gd name="T29" fmla="*/ 345 h 345"/>
                <a:gd name="T30" fmla="*/ 295 w 345"/>
                <a:gd name="T31" fmla="*/ 295 h 345"/>
                <a:gd name="T32" fmla="*/ 345 w 345"/>
                <a:gd name="T33" fmla="*/ 172 h 345"/>
                <a:gd name="T34" fmla="*/ 295 w 345"/>
                <a:gd name="T35" fmla="*/ 50 h 345"/>
                <a:gd name="T36" fmla="*/ 198 w 345"/>
                <a:gd name="T37" fmla="*/ 164 h 345"/>
                <a:gd name="T38" fmla="*/ 166 w 345"/>
                <a:gd name="T39" fmla="*/ 168 h 345"/>
                <a:gd name="T40" fmla="*/ 136 w 345"/>
                <a:gd name="T41" fmla="*/ 168 h 345"/>
                <a:gd name="T42" fmla="*/ 136 w 345"/>
                <a:gd name="T43" fmla="*/ 100 h 345"/>
                <a:gd name="T44" fmla="*/ 164 w 345"/>
                <a:gd name="T45" fmla="*/ 100 h 345"/>
                <a:gd name="T46" fmla="*/ 205 w 345"/>
                <a:gd name="T47" fmla="*/ 107 h 345"/>
                <a:gd name="T48" fmla="*/ 217 w 345"/>
                <a:gd name="T49" fmla="*/ 134 h 345"/>
                <a:gd name="T50" fmla="*/ 198 w 345"/>
                <a:gd name="T51" fmla="*/ 164 h 345"/>
                <a:gd name="T52" fmla="*/ 103 w 345"/>
                <a:gd name="T53" fmla="*/ 266 h 345"/>
                <a:gd name="T54" fmla="*/ 136 w 345"/>
                <a:gd name="T55" fmla="*/ 266 h 345"/>
                <a:gd name="T56" fmla="*/ 136 w 345"/>
                <a:gd name="T57" fmla="*/ 192 h 345"/>
                <a:gd name="T58" fmla="*/ 162 w 345"/>
                <a:gd name="T59" fmla="*/ 192 h 345"/>
                <a:gd name="T60" fmla="*/ 200 w 345"/>
                <a:gd name="T61" fmla="*/ 198 h 345"/>
                <a:gd name="T62" fmla="*/ 217 w 345"/>
                <a:gd name="T63" fmla="*/ 241 h 345"/>
                <a:gd name="T64" fmla="*/ 217 w 345"/>
                <a:gd name="T65" fmla="*/ 256 h 345"/>
                <a:gd name="T66" fmla="*/ 218 w 345"/>
                <a:gd name="T67" fmla="*/ 262 h 345"/>
                <a:gd name="T68" fmla="*/ 218 w 345"/>
                <a:gd name="T69" fmla="*/ 265 h 345"/>
                <a:gd name="T70" fmla="*/ 219 w 345"/>
                <a:gd name="T71" fmla="*/ 266 h 345"/>
                <a:gd name="T72" fmla="*/ 250 w 345"/>
                <a:gd name="T73" fmla="*/ 266 h 345"/>
                <a:gd name="T74" fmla="*/ 249 w 345"/>
                <a:gd name="T75" fmla="*/ 264 h 345"/>
                <a:gd name="T76" fmla="*/ 247 w 345"/>
                <a:gd name="T77" fmla="*/ 254 h 345"/>
                <a:gd name="T78" fmla="*/ 247 w 345"/>
                <a:gd name="T79" fmla="*/ 240 h 345"/>
                <a:gd name="T80" fmla="*/ 247 w 345"/>
                <a:gd name="T81" fmla="*/ 226 h 345"/>
                <a:gd name="T82" fmla="*/ 237 w 345"/>
                <a:gd name="T83" fmla="*/ 197 h 345"/>
                <a:gd name="T84" fmla="*/ 204 w 345"/>
                <a:gd name="T85" fmla="*/ 178 h 345"/>
                <a:gd name="T86" fmla="*/ 231 w 345"/>
                <a:gd name="T87" fmla="*/ 169 h 345"/>
                <a:gd name="T88" fmla="*/ 250 w 345"/>
                <a:gd name="T89" fmla="*/ 132 h 345"/>
                <a:gd name="T90" fmla="*/ 220 w 345"/>
                <a:gd name="T91" fmla="*/ 84 h 345"/>
                <a:gd name="T92" fmla="*/ 169 w 345"/>
                <a:gd name="T93" fmla="*/ 77 h 345"/>
                <a:gd name="T94" fmla="*/ 103 w 345"/>
                <a:gd name="T95" fmla="*/ 77 h 345"/>
                <a:gd name="T96" fmla="*/ 103 w 345"/>
                <a:gd name="T97" fmla="*/ 26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45" h="345">
                  <a:moveTo>
                    <a:pt x="277" y="68"/>
                  </a:moveTo>
                  <a:cubicBezTo>
                    <a:pt x="306" y="96"/>
                    <a:pt x="320" y="131"/>
                    <a:pt x="320" y="172"/>
                  </a:cubicBezTo>
                  <a:cubicBezTo>
                    <a:pt x="320" y="213"/>
                    <a:pt x="306" y="249"/>
                    <a:pt x="277" y="278"/>
                  </a:cubicBezTo>
                  <a:cubicBezTo>
                    <a:pt x="248" y="307"/>
                    <a:pt x="213" y="322"/>
                    <a:pt x="172" y="322"/>
                  </a:cubicBezTo>
                  <a:cubicBezTo>
                    <a:pt x="131" y="322"/>
                    <a:pt x="96" y="307"/>
                    <a:pt x="67" y="278"/>
                  </a:cubicBezTo>
                  <a:cubicBezTo>
                    <a:pt x="38" y="249"/>
                    <a:pt x="24" y="213"/>
                    <a:pt x="24" y="172"/>
                  </a:cubicBezTo>
                  <a:cubicBezTo>
                    <a:pt x="24" y="131"/>
                    <a:pt x="38" y="96"/>
                    <a:pt x="67" y="68"/>
                  </a:cubicBezTo>
                  <a:cubicBezTo>
                    <a:pt x="96" y="38"/>
                    <a:pt x="131" y="23"/>
                    <a:pt x="172" y="23"/>
                  </a:cubicBezTo>
                  <a:cubicBezTo>
                    <a:pt x="213" y="23"/>
                    <a:pt x="248" y="38"/>
                    <a:pt x="277" y="68"/>
                  </a:cubicBezTo>
                  <a:close/>
                  <a:moveTo>
                    <a:pt x="295" y="50"/>
                  </a:moveTo>
                  <a:cubicBezTo>
                    <a:pt x="261" y="17"/>
                    <a:pt x="220" y="0"/>
                    <a:pt x="172" y="0"/>
                  </a:cubicBezTo>
                  <a:cubicBezTo>
                    <a:pt x="125" y="0"/>
                    <a:pt x="84" y="17"/>
                    <a:pt x="51" y="50"/>
                  </a:cubicBezTo>
                  <a:cubicBezTo>
                    <a:pt x="17" y="84"/>
                    <a:pt x="0" y="125"/>
                    <a:pt x="0" y="172"/>
                  </a:cubicBezTo>
                  <a:cubicBezTo>
                    <a:pt x="0" y="220"/>
                    <a:pt x="17" y="261"/>
                    <a:pt x="50" y="295"/>
                  </a:cubicBezTo>
                  <a:cubicBezTo>
                    <a:pt x="83" y="329"/>
                    <a:pt x="124" y="345"/>
                    <a:pt x="172" y="345"/>
                  </a:cubicBezTo>
                  <a:cubicBezTo>
                    <a:pt x="220" y="345"/>
                    <a:pt x="261" y="329"/>
                    <a:pt x="295" y="295"/>
                  </a:cubicBezTo>
                  <a:cubicBezTo>
                    <a:pt x="328" y="261"/>
                    <a:pt x="345" y="220"/>
                    <a:pt x="345" y="172"/>
                  </a:cubicBezTo>
                  <a:cubicBezTo>
                    <a:pt x="345" y="124"/>
                    <a:pt x="328" y="84"/>
                    <a:pt x="295" y="50"/>
                  </a:cubicBezTo>
                  <a:close/>
                  <a:moveTo>
                    <a:pt x="198" y="164"/>
                  </a:moveTo>
                  <a:cubicBezTo>
                    <a:pt x="191" y="167"/>
                    <a:pt x="180" y="168"/>
                    <a:pt x="166" y="168"/>
                  </a:cubicBezTo>
                  <a:cubicBezTo>
                    <a:pt x="136" y="168"/>
                    <a:pt x="136" y="168"/>
                    <a:pt x="136" y="168"/>
                  </a:cubicBezTo>
                  <a:cubicBezTo>
                    <a:pt x="136" y="100"/>
                    <a:pt x="136" y="100"/>
                    <a:pt x="136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83" y="100"/>
                    <a:pt x="196" y="102"/>
                    <a:pt x="205" y="107"/>
                  </a:cubicBezTo>
                  <a:cubicBezTo>
                    <a:pt x="213" y="112"/>
                    <a:pt x="217" y="121"/>
                    <a:pt x="217" y="134"/>
                  </a:cubicBezTo>
                  <a:cubicBezTo>
                    <a:pt x="217" y="149"/>
                    <a:pt x="211" y="159"/>
                    <a:pt x="198" y="164"/>
                  </a:cubicBezTo>
                  <a:close/>
                  <a:moveTo>
                    <a:pt x="103" y="266"/>
                  </a:moveTo>
                  <a:cubicBezTo>
                    <a:pt x="136" y="266"/>
                    <a:pt x="136" y="266"/>
                    <a:pt x="136" y="266"/>
                  </a:cubicBezTo>
                  <a:cubicBezTo>
                    <a:pt x="136" y="192"/>
                    <a:pt x="136" y="192"/>
                    <a:pt x="136" y="192"/>
                  </a:cubicBezTo>
                  <a:cubicBezTo>
                    <a:pt x="162" y="192"/>
                    <a:pt x="162" y="192"/>
                    <a:pt x="162" y="192"/>
                  </a:cubicBezTo>
                  <a:cubicBezTo>
                    <a:pt x="180" y="192"/>
                    <a:pt x="192" y="193"/>
                    <a:pt x="200" y="198"/>
                  </a:cubicBezTo>
                  <a:cubicBezTo>
                    <a:pt x="211" y="205"/>
                    <a:pt x="217" y="219"/>
                    <a:pt x="217" y="241"/>
                  </a:cubicBezTo>
                  <a:cubicBezTo>
                    <a:pt x="217" y="256"/>
                    <a:pt x="217" y="256"/>
                    <a:pt x="217" y="256"/>
                  </a:cubicBezTo>
                  <a:cubicBezTo>
                    <a:pt x="218" y="262"/>
                    <a:pt x="218" y="262"/>
                    <a:pt x="218" y="262"/>
                  </a:cubicBezTo>
                  <a:cubicBezTo>
                    <a:pt x="218" y="263"/>
                    <a:pt x="218" y="264"/>
                    <a:pt x="218" y="265"/>
                  </a:cubicBezTo>
                  <a:cubicBezTo>
                    <a:pt x="219" y="265"/>
                    <a:pt x="219" y="266"/>
                    <a:pt x="219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49" y="264"/>
                    <a:pt x="249" y="264"/>
                    <a:pt x="249" y="264"/>
                  </a:cubicBezTo>
                  <a:cubicBezTo>
                    <a:pt x="248" y="263"/>
                    <a:pt x="248" y="259"/>
                    <a:pt x="247" y="254"/>
                  </a:cubicBezTo>
                  <a:cubicBezTo>
                    <a:pt x="247" y="249"/>
                    <a:pt x="247" y="244"/>
                    <a:pt x="247" y="240"/>
                  </a:cubicBezTo>
                  <a:cubicBezTo>
                    <a:pt x="247" y="226"/>
                    <a:pt x="247" y="226"/>
                    <a:pt x="247" y="226"/>
                  </a:cubicBezTo>
                  <a:cubicBezTo>
                    <a:pt x="247" y="217"/>
                    <a:pt x="244" y="207"/>
                    <a:pt x="237" y="197"/>
                  </a:cubicBezTo>
                  <a:cubicBezTo>
                    <a:pt x="230" y="187"/>
                    <a:pt x="219" y="181"/>
                    <a:pt x="204" y="178"/>
                  </a:cubicBezTo>
                  <a:cubicBezTo>
                    <a:pt x="216" y="176"/>
                    <a:pt x="225" y="173"/>
                    <a:pt x="231" y="169"/>
                  </a:cubicBezTo>
                  <a:cubicBezTo>
                    <a:pt x="244" y="161"/>
                    <a:pt x="250" y="148"/>
                    <a:pt x="250" y="132"/>
                  </a:cubicBezTo>
                  <a:cubicBezTo>
                    <a:pt x="250" y="108"/>
                    <a:pt x="240" y="92"/>
                    <a:pt x="220" y="84"/>
                  </a:cubicBezTo>
                  <a:cubicBezTo>
                    <a:pt x="210" y="79"/>
                    <a:pt x="192" y="77"/>
                    <a:pt x="169" y="77"/>
                  </a:cubicBezTo>
                  <a:cubicBezTo>
                    <a:pt x="103" y="77"/>
                    <a:pt x="103" y="77"/>
                    <a:pt x="103" y="77"/>
                  </a:cubicBezTo>
                  <a:lnTo>
                    <a:pt x="103" y="2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2" name="Freeform 26">
              <a:extLst>
                <a:ext uri="{FF2B5EF4-FFF2-40B4-BE49-F238E27FC236}">
                  <a16:creationId xmlns:a16="http://schemas.microsoft.com/office/drawing/2014/main" id="{B03D2BBB-45A1-4D25-ABE8-7FC9374EA0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6" y="0"/>
              <a:ext cx="733" cy="733"/>
            </a:xfrm>
            <a:custGeom>
              <a:avLst/>
              <a:gdLst>
                <a:gd name="T0" fmla="*/ 4176 w 4576"/>
                <a:gd name="T1" fmla="*/ 996 h 4576"/>
                <a:gd name="T2" fmla="*/ 4106 w 4576"/>
                <a:gd name="T3" fmla="*/ 1355 h 4576"/>
                <a:gd name="T4" fmla="*/ 2907 w 4576"/>
                <a:gd name="T5" fmla="*/ 1262 h 4576"/>
                <a:gd name="T6" fmla="*/ 2797 w 4576"/>
                <a:gd name="T7" fmla="*/ 1612 h 4576"/>
                <a:gd name="T8" fmla="*/ 4141 w 4576"/>
                <a:gd name="T9" fmla="*/ 2094 h 4576"/>
                <a:gd name="T10" fmla="*/ 4386 w 4576"/>
                <a:gd name="T11" fmla="*/ 2839 h 4576"/>
                <a:gd name="T12" fmla="*/ 3944 w 4576"/>
                <a:gd name="T13" fmla="*/ 3672 h 4576"/>
                <a:gd name="T14" fmla="*/ 3173 w 4576"/>
                <a:gd name="T15" fmla="*/ 3966 h 4576"/>
                <a:gd name="T16" fmla="*/ 2263 w 4576"/>
                <a:gd name="T17" fmla="*/ 3848 h 4576"/>
                <a:gd name="T18" fmla="*/ 2082 w 4576"/>
                <a:gd name="T19" fmla="*/ 3429 h 4576"/>
                <a:gd name="T20" fmla="*/ 2101 w 4576"/>
                <a:gd name="T21" fmla="*/ 3327 h 4576"/>
                <a:gd name="T22" fmla="*/ 2301 w 4576"/>
                <a:gd name="T23" fmla="*/ 3133 h 4576"/>
                <a:gd name="T24" fmla="*/ 2390 w 4576"/>
                <a:gd name="T25" fmla="*/ 3119 h 4576"/>
                <a:gd name="T26" fmla="*/ 2659 w 4576"/>
                <a:gd name="T27" fmla="*/ 3526 h 4576"/>
                <a:gd name="T28" fmla="*/ 3240 w 4576"/>
                <a:gd name="T29" fmla="*/ 3784 h 4576"/>
                <a:gd name="T30" fmla="*/ 3753 w 4576"/>
                <a:gd name="T31" fmla="*/ 3318 h 4576"/>
                <a:gd name="T32" fmla="*/ 2217 w 4576"/>
                <a:gd name="T33" fmla="*/ 2488 h 4576"/>
                <a:gd name="T34" fmla="*/ 2812 w 4576"/>
                <a:gd name="T35" fmla="*/ 701 h 4576"/>
                <a:gd name="T36" fmla="*/ 3564 w 4576"/>
                <a:gd name="T37" fmla="*/ 766 h 4576"/>
                <a:gd name="T38" fmla="*/ 4065 w 4576"/>
                <a:gd name="T39" fmla="*/ 848 h 4576"/>
                <a:gd name="T40" fmla="*/ 2288 w 4576"/>
                <a:gd name="T41" fmla="*/ 0 h 4576"/>
                <a:gd name="T42" fmla="*/ 0 w 4576"/>
                <a:gd name="T43" fmla="*/ 2288 h 4576"/>
                <a:gd name="T44" fmla="*/ 445 w 4576"/>
                <a:gd name="T45" fmla="*/ 3644 h 4576"/>
                <a:gd name="T46" fmla="*/ 616 w 4576"/>
                <a:gd name="T47" fmla="*/ 3581 h 4576"/>
                <a:gd name="T48" fmla="*/ 610 w 4576"/>
                <a:gd name="T49" fmla="*/ 3402 h 4576"/>
                <a:gd name="T50" fmla="*/ 565 w 4576"/>
                <a:gd name="T51" fmla="*/ 1982 h 4576"/>
                <a:gd name="T52" fmla="*/ 245 w 4576"/>
                <a:gd name="T53" fmla="*/ 1998 h 4576"/>
                <a:gd name="T54" fmla="*/ 261 w 4576"/>
                <a:gd name="T55" fmla="*/ 1735 h 4576"/>
                <a:gd name="T56" fmla="*/ 579 w 4576"/>
                <a:gd name="T57" fmla="*/ 1707 h 4576"/>
                <a:gd name="T58" fmla="*/ 596 w 4576"/>
                <a:gd name="T59" fmla="*/ 1479 h 4576"/>
                <a:gd name="T60" fmla="*/ 1542 w 4576"/>
                <a:gd name="T61" fmla="*/ 623 h 4576"/>
                <a:gd name="T62" fmla="*/ 1920 w 4576"/>
                <a:gd name="T63" fmla="*/ 561 h 4576"/>
                <a:gd name="T64" fmla="*/ 2018 w 4576"/>
                <a:gd name="T65" fmla="*/ 558 h 4576"/>
                <a:gd name="T66" fmla="*/ 2242 w 4576"/>
                <a:gd name="T67" fmla="*/ 603 h 4576"/>
                <a:gd name="T68" fmla="*/ 2508 w 4576"/>
                <a:gd name="T69" fmla="*/ 807 h 4576"/>
                <a:gd name="T70" fmla="*/ 2505 w 4576"/>
                <a:gd name="T71" fmla="*/ 873 h 4576"/>
                <a:gd name="T72" fmla="*/ 2379 w 4576"/>
                <a:gd name="T73" fmla="*/ 1020 h 4576"/>
                <a:gd name="T74" fmla="*/ 2278 w 4576"/>
                <a:gd name="T75" fmla="*/ 1033 h 4576"/>
                <a:gd name="T76" fmla="*/ 2065 w 4576"/>
                <a:gd name="T77" fmla="*/ 927 h 4576"/>
                <a:gd name="T78" fmla="*/ 1657 w 4576"/>
                <a:gd name="T79" fmla="*/ 818 h 4576"/>
                <a:gd name="T80" fmla="*/ 1466 w 4576"/>
                <a:gd name="T81" fmla="*/ 1048 h 4576"/>
                <a:gd name="T82" fmla="*/ 1438 w 4576"/>
                <a:gd name="T83" fmla="*/ 1664 h 4576"/>
                <a:gd name="T84" fmla="*/ 2218 w 4576"/>
                <a:gd name="T85" fmla="*/ 1651 h 4576"/>
                <a:gd name="T86" fmla="*/ 2218 w 4576"/>
                <a:gd name="T87" fmla="*/ 1831 h 4576"/>
                <a:gd name="T88" fmla="*/ 1959 w 4576"/>
                <a:gd name="T89" fmla="*/ 1950 h 4576"/>
                <a:gd name="T90" fmla="*/ 1431 w 4576"/>
                <a:gd name="T91" fmla="*/ 1957 h 4576"/>
                <a:gd name="T92" fmla="*/ 1454 w 4576"/>
                <a:gd name="T93" fmla="*/ 3469 h 4576"/>
                <a:gd name="T94" fmla="*/ 1482 w 4576"/>
                <a:gd name="T95" fmla="*/ 3663 h 4576"/>
                <a:gd name="T96" fmla="*/ 1961 w 4576"/>
                <a:gd name="T97" fmla="*/ 3789 h 4576"/>
                <a:gd name="T98" fmla="*/ 1965 w 4576"/>
                <a:gd name="T99" fmla="*/ 3947 h 4576"/>
                <a:gd name="T100" fmla="*/ 583 w 4576"/>
                <a:gd name="T101" fmla="*/ 3814 h 4576"/>
                <a:gd name="T102" fmla="*/ 2288 w 4576"/>
                <a:gd name="T103" fmla="*/ 4576 h 4576"/>
                <a:gd name="T104" fmla="*/ 4576 w 4576"/>
                <a:gd name="T105" fmla="*/ 2288 h 4576"/>
                <a:gd name="T106" fmla="*/ 4176 w 4576"/>
                <a:gd name="T107" fmla="*/ 996 h 4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76" h="4576">
                  <a:moveTo>
                    <a:pt x="4176" y="996"/>
                  </a:moveTo>
                  <a:cubicBezTo>
                    <a:pt x="4148" y="1112"/>
                    <a:pt x="4134" y="1232"/>
                    <a:pt x="4106" y="1355"/>
                  </a:cubicBezTo>
                  <a:cubicBezTo>
                    <a:pt x="3763" y="1310"/>
                    <a:pt x="3360" y="1278"/>
                    <a:pt x="2907" y="1262"/>
                  </a:cubicBezTo>
                  <a:cubicBezTo>
                    <a:pt x="2871" y="1377"/>
                    <a:pt x="2836" y="1489"/>
                    <a:pt x="2797" y="1612"/>
                  </a:cubicBezTo>
                  <a:cubicBezTo>
                    <a:pt x="3555" y="1659"/>
                    <a:pt x="3923" y="1858"/>
                    <a:pt x="4141" y="2094"/>
                  </a:cubicBezTo>
                  <a:cubicBezTo>
                    <a:pt x="4354" y="2332"/>
                    <a:pt x="4399" y="2594"/>
                    <a:pt x="4386" y="2839"/>
                  </a:cubicBezTo>
                  <a:cubicBezTo>
                    <a:pt x="4359" y="3235"/>
                    <a:pt x="4184" y="3486"/>
                    <a:pt x="3944" y="3672"/>
                  </a:cubicBezTo>
                  <a:cubicBezTo>
                    <a:pt x="3702" y="3855"/>
                    <a:pt x="3408" y="3946"/>
                    <a:pt x="3173" y="3966"/>
                  </a:cubicBezTo>
                  <a:cubicBezTo>
                    <a:pt x="2826" y="3991"/>
                    <a:pt x="2362" y="3909"/>
                    <a:pt x="2263" y="3848"/>
                  </a:cubicBezTo>
                  <a:cubicBezTo>
                    <a:pt x="2204" y="3713"/>
                    <a:pt x="2145" y="3577"/>
                    <a:pt x="2082" y="3429"/>
                  </a:cubicBezTo>
                  <a:cubicBezTo>
                    <a:pt x="2067" y="3397"/>
                    <a:pt x="2057" y="3365"/>
                    <a:pt x="2101" y="3327"/>
                  </a:cubicBezTo>
                  <a:cubicBezTo>
                    <a:pt x="2168" y="3262"/>
                    <a:pt x="2233" y="3200"/>
                    <a:pt x="2301" y="3133"/>
                  </a:cubicBezTo>
                  <a:cubicBezTo>
                    <a:pt x="2332" y="3104"/>
                    <a:pt x="2365" y="3076"/>
                    <a:pt x="2390" y="3119"/>
                  </a:cubicBezTo>
                  <a:cubicBezTo>
                    <a:pt x="2484" y="3262"/>
                    <a:pt x="2571" y="3394"/>
                    <a:pt x="2659" y="3526"/>
                  </a:cubicBezTo>
                  <a:cubicBezTo>
                    <a:pt x="2758" y="3673"/>
                    <a:pt x="2910" y="3806"/>
                    <a:pt x="3240" y="3784"/>
                  </a:cubicBezTo>
                  <a:cubicBezTo>
                    <a:pt x="3519" y="3759"/>
                    <a:pt x="3730" y="3549"/>
                    <a:pt x="3753" y="3318"/>
                  </a:cubicBezTo>
                  <a:cubicBezTo>
                    <a:pt x="3777" y="2889"/>
                    <a:pt x="3344" y="2585"/>
                    <a:pt x="2217" y="2488"/>
                  </a:cubicBezTo>
                  <a:cubicBezTo>
                    <a:pt x="2433" y="1835"/>
                    <a:pt x="2644" y="1203"/>
                    <a:pt x="2812" y="701"/>
                  </a:cubicBezTo>
                  <a:cubicBezTo>
                    <a:pt x="3080" y="713"/>
                    <a:pt x="3328" y="735"/>
                    <a:pt x="3564" y="766"/>
                  </a:cubicBezTo>
                  <a:cubicBezTo>
                    <a:pt x="3740" y="788"/>
                    <a:pt x="3902" y="829"/>
                    <a:pt x="4065" y="848"/>
                  </a:cubicBezTo>
                  <a:cubicBezTo>
                    <a:pt x="3646" y="330"/>
                    <a:pt x="3006" y="0"/>
                    <a:pt x="2288" y="0"/>
                  </a:cubicBezTo>
                  <a:cubicBezTo>
                    <a:pt x="1024" y="0"/>
                    <a:pt x="0" y="1024"/>
                    <a:pt x="0" y="2288"/>
                  </a:cubicBezTo>
                  <a:cubicBezTo>
                    <a:pt x="0" y="2796"/>
                    <a:pt x="165" y="3264"/>
                    <a:pt x="445" y="3644"/>
                  </a:cubicBezTo>
                  <a:cubicBezTo>
                    <a:pt x="542" y="3645"/>
                    <a:pt x="609" y="3623"/>
                    <a:pt x="616" y="3581"/>
                  </a:cubicBezTo>
                  <a:cubicBezTo>
                    <a:pt x="625" y="3538"/>
                    <a:pt x="618" y="3470"/>
                    <a:pt x="610" y="3402"/>
                  </a:cubicBezTo>
                  <a:cubicBezTo>
                    <a:pt x="564" y="2953"/>
                    <a:pt x="548" y="2468"/>
                    <a:pt x="565" y="1982"/>
                  </a:cubicBezTo>
                  <a:cubicBezTo>
                    <a:pt x="449" y="1987"/>
                    <a:pt x="345" y="1992"/>
                    <a:pt x="245" y="1998"/>
                  </a:cubicBezTo>
                  <a:cubicBezTo>
                    <a:pt x="249" y="1908"/>
                    <a:pt x="254" y="1823"/>
                    <a:pt x="261" y="1735"/>
                  </a:cubicBezTo>
                  <a:cubicBezTo>
                    <a:pt x="360" y="1725"/>
                    <a:pt x="465" y="1717"/>
                    <a:pt x="579" y="1707"/>
                  </a:cubicBezTo>
                  <a:cubicBezTo>
                    <a:pt x="584" y="1630"/>
                    <a:pt x="590" y="1555"/>
                    <a:pt x="596" y="1479"/>
                  </a:cubicBezTo>
                  <a:cubicBezTo>
                    <a:pt x="648" y="1016"/>
                    <a:pt x="1136" y="732"/>
                    <a:pt x="1542" y="623"/>
                  </a:cubicBezTo>
                  <a:cubicBezTo>
                    <a:pt x="1723" y="579"/>
                    <a:pt x="1833" y="565"/>
                    <a:pt x="1920" y="561"/>
                  </a:cubicBezTo>
                  <a:cubicBezTo>
                    <a:pt x="1951" y="560"/>
                    <a:pt x="1985" y="558"/>
                    <a:pt x="2018" y="558"/>
                  </a:cubicBezTo>
                  <a:cubicBezTo>
                    <a:pt x="2102" y="558"/>
                    <a:pt x="2188" y="566"/>
                    <a:pt x="2242" y="603"/>
                  </a:cubicBezTo>
                  <a:cubicBezTo>
                    <a:pt x="2330" y="669"/>
                    <a:pt x="2416" y="734"/>
                    <a:pt x="2508" y="807"/>
                  </a:cubicBezTo>
                  <a:cubicBezTo>
                    <a:pt x="2518" y="819"/>
                    <a:pt x="2528" y="839"/>
                    <a:pt x="2505" y="873"/>
                  </a:cubicBezTo>
                  <a:cubicBezTo>
                    <a:pt x="2463" y="922"/>
                    <a:pt x="2422" y="969"/>
                    <a:pt x="2379" y="1020"/>
                  </a:cubicBezTo>
                  <a:cubicBezTo>
                    <a:pt x="2354" y="1050"/>
                    <a:pt x="2313" y="1042"/>
                    <a:pt x="2278" y="1033"/>
                  </a:cubicBezTo>
                  <a:cubicBezTo>
                    <a:pt x="2206" y="996"/>
                    <a:pt x="2136" y="962"/>
                    <a:pt x="2065" y="927"/>
                  </a:cubicBezTo>
                  <a:cubicBezTo>
                    <a:pt x="1937" y="870"/>
                    <a:pt x="1804" y="812"/>
                    <a:pt x="1657" y="818"/>
                  </a:cubicBezTo>
                  <a:cubicBezTo>
                    <a:pt x="1565" y="825"/>
                    <a:pt x="1475" y="919"/>
                    <a:pt x="1466" y="1048"/>
                  </a:cubicBezTo>
                  <a:cubicBezTo>
                    <a:pt x="1453" y="1244"/>
                    <a:pt x="1445" y="1446"/>
                    <a:pt x="1438" y="1664"/>
                  </a:cubicBezTo>
                  <a:cubicBezTo>
                    <a:pt x="1694" y="1656"/>
                    <a:pt x="1949" y="1652"/>
                    <a:pt x="2218" y="1651"/>
                  </a:cubicBezTo>
                  <a:cubicBezTo>
                    <a:pt x="2218" y="1712"/>
                    <a:pt x="2218" y="1768"/>
                    <a:pt x="2218" y="1831"/>
                  </a:cubicBezTo>
                  <a:cubicBezTo>
                    <a:pt x="2130" y="1870"/>
                    <a:pt x="2047" y="1910"/>
                    <a:pt x="1959" y="1950"/>
                  </a:cubicBezTo>
                  <a:cubicBezTo>
                    <a:pt x="1778" y="1952"/>
                    <a:pt x="1605" y="1954"/>
                    <a:pt x="1431" y="1957"/>
                  </a:cubicBezTo>
                  <a:cubicBezTo>
                    <a:pt x="1423" y="2475"/>
                    <a:pt x="1430" y="2992"/>
                    <a:pt x="1454" y="3469"/>
                  </a:cubicBezTo>
                  <a:cubicBezTo>
                    <a:pt x="1458" y="3541"/>
                    <a:pt x="1462" y="3614"/>
                    <a:pt x="1482" y="3663"/>
                  </a:cubicBezTo>
                  <a:cubicBezTo>
                    <a:pt x="1507" y="3725"/>
                    <a:pt x="1650" y="3772"/>
                    <a:pt x="1961" y="3789"/>
                  </a:cubicBezTo>
                  <a:cubicBezTo>
                    <a:pt x="1962" y="3844"/>
                    <a:pt x="1964" y="3895"/>
                    <a:pt x="1965" y="3947"/>
                  </a:cubicBezTo>
                  <a:cubicBezTo>
                    <a:pt x="1459" y="3932"/>
                    <a:pt x="973" y="3884"/>
                    <a:pt x="583" y="3814"/>
                  </a:cubicBezTo>
                  <a:cubicBezTo>
                    <a:pt x="1002" y="4282"/>
                    <a:pt x="1611" y="4576"/>
                    <a:pt x="2288" y="4576"/>
                  </a:cubicBezTo>
                  <a:cubicBezTo>
                    <a:pt x="3552" y="4576"/>
                    <a:pt x="4576" y="3552"/>
                    <a:pt x="4576" y="2288"/>
                  </a:cubicBezTo>
                  <a:cubicBezTo>
                    <a:pt x="4576" y="1809"/>
                    <a:pt x="4428" y="1364"/>
                    <a:pt x="4176" y="9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13" name="Freeform 27">
              <a:extLst>
                <a:ext uri="{FF2B5EF4-FFF2-40B4-BE49-F238E27FC236}">
                  <a16:creationId xmlns:a16="http://schemas.microsoft.com/office/drawing/2014/main" id="{C66F7432-E150-4495-9A00-2F1C2AC721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60" y="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9223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14E68320-68D4-4D4A-B0BF-87FB8DFCD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01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one-third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36E480-E42E-4AF7-9F2C-0D6D6C9E201E}"/>
              </a:ext>
            </a:extLst>
          </p:cNvPr>
          <p:cNvSpPr/>
          <p:nvPr userDrawn="1"/>
        </p:nvSpPr>
        <p:spPr>
          <a:xfrm>
            <a:off x="0" y="88900"/>
            <a:ext cx="4060953" cy="676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B74AC72-DDAB-49D1-8286-ABBA64795E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419467" y="1967113"/>
            <a:ext cx="7310618" cy="431938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0FF31-9141-4408-B4D2-D6D124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7444" y="457200"/>
            <a:ext cx="7327638" cy="753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9BE7454-5506-052B-BBD0-27784E6EF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2C0EE-D6A5-AC26-5CFC-9C4A58212C60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C3977-ADAD-C568-B8BB-3D6FC619DD4E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60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0CA2B1-43F3-4E5A-8642-E7EF9DF675DC}"/>
              </a:ext>
            </a:extLst>
          </p:cNvPr>
          <p:cNvSpPr/>
          <p:nvPr userDrawn="1"/>
        </p:nvSpPr>
        <p:spPr>
          <a:xfrm>
            <a:off x="0" y="0"/>
            <a:ext cx="12192000" cy="233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89772A-5773-574A-B6F8-FE6EE18F52EE}"/>
              </a:ext>
            </a:extLst>
          </p:cNvPr>
          <p:cNvSpPr/>
          <p:nvPr userDrawn="1"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91C8EB-2EC7-7348-A790-C3B94928DB0F}"/>
              </a:ext>
            </a:extLst>
          </p:cNvPr>
          <p:cNvSpPr/>
          <p:nvPr userDrawn="1"/>
        </p:nvSpPr>
        <p:spPr>
          <a:xfrm>
            <a:off x="0" y="6286500"/>
            <a:ext cx="12192000" cy="5715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DCA21-A80E-C740-8D95-E40B577291A6}"/>
              </a:ext>
            </a:extLst>
          </p:cNvPr>
          <p:cNvSpPr/>
          <p:nvPr userDrawn="1"/>
        </p:nvSpPr>
        <p:spPr>
          <a:xfrm rot="5400000">
            <a:off x="-3200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2B2B15-B649-C945-8F45-B73BCE1D96D3}"/>
              </a:ext>
            </a:extLst>
          </p:cNvPr>
          <p:cNvSpPr/>
          <p:nvPr userDrawn="1"/>
        </p:nvSpPr>
        <p:spPr>
          <a:xfrm rot="5400000">
            <a:off x="8534400" y="3200400"/>
            <a:ext cx="6858000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2BD637-13E9-E14F-B2BA-CCCBD0753859}"/>
              </a:ext>
            </a:extLst>
          </p:cNvPr>
          <p:cNvSpPr/>
          <p:nvPr userDrawn="1"/>
        </p:nvSpPr>
        <p:spPr>
          <a:xfrm>
            <a:off x="-687" y="1512321"/>
            <a:ext cx="12188952" cy="45720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9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: Carb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1BF07B-8392-D2FF-9E60-B4150B9276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63512"/>
            <a:ext cx="12192000" cy="94488"/>
          </a:xfrm>
          <a:prstGeom prst="rect">
            <a:avLst/>
          </a:prstGeom>
        </p:spPr>
      </p:pic>
      <p:pic>
        <p:nvPicPr>
          <p:cNvPr id="8" name="Picture 7" descr="A red circle with white text&#10;&#10;Description automatically generated">
            <a:extLst>
              <a:ext uri="{FF2B5EF4-FFF2-40B4-BE49-F238E27FC236}">
                <a16:creationId xmlns:a16="http://schemas.microsoft.com/office/drawing/2014/main" id="{AB2C5B1B-8087-16AA-1BF5-27C8E6541E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9166" y="2074436"/>
            <a:ext cx="3248296" cy="250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A025CA9-E115-4D52-8789-5A353466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478" y="1967113"/>
            <a:ext cx="739027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3492ED-1851-4AF7-BFB3-E3A888CEEF8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967113"/>
            <a:ext cx="3538497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113D465-78B8-4352-8A52-982DE49E0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1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wo content weighte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0F5A16-0072-4CEB-B2D7-4ACEE38C20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98864" y="1967113"/>
            <a:ext cx="3519032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54B4451-4579-4EF1-B801-2FD806904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967113"/>
            <a:ext cx="7395883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9A3BCCF9-FD2E-4741-9A94-8ED367E82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1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1CC9BBA-547D-4E18-BCA7-FDB5D1F6403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199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C31D28-D6BF-43CC-A204-E65B83F1FE2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334091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EA8A136-B3F1-4CD4-96F0-FC2034A3A40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98863" y="1967113"/>
            <a:ext cx="3523817" cy="431303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32F2873F-33B6-4CA9-93C0-00806D71A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: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C23D10D-1090-4427-9F31-293A8D9B4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4FECF13-45A3-4E5E-9C50-1FB1D52E748C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5567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27CFD2-9839-4A48-8EC3-59FE0833DF69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389212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333903E-DD09-4D1B-A705-0126772D0C20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322747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07A4E12-8941-4699-8891-EE211FDC74A2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9256280" y="1967113"/>
            <a:ext cx="2444495" cy="431938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E34D3C8B-5D25-412C-B2B6-1C230F6EC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C6A006-79D6-4FC0-8944-ED8D331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10">
            <a:extLst>
              <a:ext uri="{FF2B5EF4-FFF2-40B4-BE49-F238E27FC236}">
                <a16:creationId xmlns:a16="http://schemas.microsoft.com/office/drawing/2014/main" id="{8B40CF54-3FB2-43C4-8ED2-061175C03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9411D-BC96-4E78-BA86-AE555DEC231E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57200" y="457200"/>
            <a:ext cx="11274552" cy="7539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A8562-B6C4-4F72-9A77-9CE22CA5E603}"/>
              </a:ext>
            </a:extLst>
          </p:cNvPr>
          <p:cNvSpPr txBox="1"/>
          <p:nvPr userDrawn="1"/>
        </p:nvSpPr>
        <p:spPr>
          <a:xfrm>
            <a:off x="681343" y="6501327"/>
            <a:ext cx="730016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r>
              <a:rPr lang="en-US" sz="750" kern="100" cap="all" spc="10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©</a:t>
            </a:r>
            <a:r>
              <a:rPr lang="en-US" sz="750" kern="100" cap="all" spc="20" baseline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2025 F5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C7C42-B2DD-4FEE-B3DC-79EBB56C4AAB}"/>
              </a:ext>
            </a:extLst>
          </p:cNvPr>
          <p:cNvSpPr txBox="1"/>
          <p:nvPr userDrawn="1"/>
        </p:nvSpPr>
        <p:spPr>
          <a:xfrm>
            <a:off x="6805" y="6501327"/>
            <a:ext cx="567398" cy="100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4" algn="r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  <a:buFont typeface="Arial" panose="020B0604020202020204" pitchFamily="34" charset="0"/>
              <a:buChar char="​"/>
            </a:pPr>
            <a:fld id="{CB0320B6-2A61-43CE-9396-B5C4FB4B7D43}" type="slidenum">
              <a:rPr lang="en-US" sz="750" b="1" kern="100" cap="all" spc="50" smtClean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pPr marL="0" lvl="4" algn="r">
                <a:lnSpc>
                  <a:spcPct val="85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5"/>
                </a:buClr>
                <a:buFont typeface="Arial" panose="020B0604020202020204" pitchFamily="34" charset="0"/>
                <a:buChar char="​"/>
              </a:pPr>
              <a:t>‹#›</a:t>
            </a:fld>
            <a:endParaRPr lang="en-US" sz="750" b="1" kern="100" cap="all" spc="50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7C78E-8007-4F21-9F40-137DE0E53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68499"/>
            <a:ext cx="11274552" cy="431165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6" name="updated logo" descr="Logo&#10;&#10;Description automatically generated">
            <a:extLst>
              <a:ext uri="{FF2B5EF4-FFF2-40B4-BE49-F238E27FC236}">
                <a16:creationId xmlns:a16="http://schemas.microsoft.com/office/drawing/2014/main" id="{8F3372F7-7243-4131-A7BF-D616085D6533}"/>
              </a:ext>
            </a:extLst>
          </p:cNvPr>
          <p:cNvPicPr>
            <a:picLocks noChangeAspect="1"/>
          </p:cNvPicPr>
          <p:nvPr userDrawn="1"/>
        </p:nvPicPr>
        <p:blipFill>
          <a:blip r:embed="rId4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9503" y="6431000"/>
            <a:ext cx="246888" cy="246888"/>
          </a:xfrm>
          <a:prstGeom prst="rect">
            <a:avLst/>
          </a:prstGeom>
        </p:spPr>
      </p:pic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B5FDD3E2-DB49-4FE9-8962-005CDC21E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5901" y="6450474"/>
            <a:ext cx="2171700" cy="1986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7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marL="0" lvl="4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accent5"/>
              </a:buClr>
            </a:pPr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DAC693-F262-74C0-BE46-1B603B4939E4}"/>
              </a:ext>
            </a:extLst>
          </p:cNvPr>
          <p:cNvPicPr>
            <a:picLocks noChangeAspect="1"/>
          </p:cNvPicPr>
          <p:nvPr userDrawn="1"/>
        </p:nvPicPr>
        <p:blipFill>
          <a:blip r:embed="rId50"/>
          <a:stretch>
            <a:fillRect/>
          </a:stretch>
        </p:blipFill>
        <p:spPr>
          <a:xfrm>
            <a:off x="0" y="0"/>
            <a:ext cx="12192000" cy="9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0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699" r:id="rId3"/>
    <p:sldLayoutId id="2147483729" r:id="rId4"/>
    <p:sldLayoutId id="2147483732" r:id="rId5"/>
    <p:sldLayoutId id="2147483736" r:id="rId6"/>
    <p:sldLayoutId id="2147483739" r:id="rId7"/>
    <p:sldLayoutId id="2147483742" r:id="rId8"/>
    <p:sldLayoutId id="2147483687" r:id="rId9"/>
    <p:sldLayoutId id="2147483700" r:id="rId10"/>
    <p:sldLayoutId id="2147483652" r:id="rId11"/>
    <p:sldLayoutId id="2147483733" r:id="rId12"/>
    <p:sldLayoutId id="2147483658" r:id="rId13"/>
    <p:sldLayoutId id="2147483661" r:id="rId14"/>
    <p:sldLayoutId id="2147483659" r:id="rId15"/>
    <p:sldLayoutId id="2147483745" r:id="rId16"/>
    <p:sldLayoutId id="2147483701" r:id="rId17"/>
    <p:sldLayoutId id="2147483730" r:id="rId18"/>
    <p:sldLayoutId id="2147483734" r:id="rId19"/>
    <p:sldLayoutId id="2147483737" r:id="rId20"/>
    <p:sldLayoutId id="2147483740" r:id="rId21"/>
    <p:sldLayoutId id="2147483743" r:id="rId22"/>
    <p:sldLayoutId id="2147483746" r:id="rId23"/>
    <p:sldLayoutId id="2147483702" r:id="rId24"/>
    <p:sldLayoutId id="2147483731" r:id="rId25"/>
    <p:sldLayoutId id="2147483735" r:id="rId26"/>
    <p:sldLayoutId id="2147483738" r:id="rId27"/>
    <p:sldLayoutId id="2147483741" r:id="rId28"/>
    <p:sldLayoutId id="2147483744" r:id="rId29"/>
    <p:sldLayoutId id="2147483747" r:id="rId30"/>
    <p:sldLayoutId id="2147483808" r:id="rId31"/>
    <p:sldLayoutId id="2147483655" r:id="rId32"/>
    <p:sldLayoutId id="2147483809" r:id="rId33"/>
    <p:sldLayoutId id="2147483810" r:id="rId34"/>
    <p:sldLayoutId id="2147483812" r:id="rId35"/>
    <p:sldLayoutId id="2147483813" r:id="rId36"/>
    <p:sldLayoutId id="2147483705" r:id="rId37"/>
    <p:sldLayoutId id="2147483818" r:id="rId38"/>
    <p:sldLayoutId id="2147483811" r:id="rId39"/>
    <p:sldLayoutId id="2147483819" r:id="rId40"/>
    <p:sldLayoutId id="2147483662" r:id="rId41"/>
    <p:sldLayoutId id="2147483663" r:id="rId42"/>
    <p:sldLayoutId id="2147483668" r:id="rId43"/>
    <p:sldLayoutId id="2147483798" r:id="rId44"/>
    <p:sldLayoutId id="2147483799" r:id="rId45"/>
    <p:sldLayoutId id="2147483671" r:id="rId46"/>
    <p:sldLayoutId id="2147483666" r:id="rId4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00" spc="-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50" indent="-171450" algn="l" defTabSz="914400" rtl="0" eaLnBrk="1" latinLnBrk="0" hangingPunct="1">
        <a:lnSpc>
          <a:spcPct val="114000"/>
        </a:lnSpc>
        <a:spcBef>
          <a:spcPts val="1200"/>
        </a:spcBef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57250" indent="-171450" algn="l" defTabSz="914400" rtl="0" eaLnBrk="1" latinLnBrk="0" hangingPunct="1">
        <a:lnSpc>
          <a:spcPct val="114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lang="en-US" sz="1600" kern="1200" spc="-2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400"/>
        </a:spcAft>
        <a:buFont typeface="Arial" panose="020B0604020202020204" pitchFamily="34" charset="0"/>
        <a:buChar char="​"/>
        <a:defRPr sz="1600" b="1" kern="100" cap="none" spc="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400" b="1" kern="100" cap="all" spc="50" baseline="0">
          <a:solidFill>
            <a:schemeClr val="accent1"/>
          </a:solidFill>
          <a:latin typeface="Arial Narrow" panose="020B060602020203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7145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200"/>
        </a:spcAft>
        <a:buFont typeface="Arial" panose="020B0604020202020204" pitchFamily="34" charset="0"/>
        <a:buChar char="•"/>
        <a:defRPr sz="14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42900" indent="-171450" algn="l" defTabSz="914400" rtl="0" eaLnBrk="1" latinLnBrk="0" hangingPunct="1">
        <a:lnSpc>
          <a:spcPct val="90000"/>
        </a:lnSpc>
        <a:spcBef>
          <a:spcPts val="600"/>
        </a:spcBef>
        <a:spcAft>
          <a:spcPts val="400"/>
        </a:spcAft>
        <a:buFont typeface="Arial" panose="020B0604020202020204" pitchFamily="34" charset="0"/>
        <a:buChar char="−"/>
        <a:defRPr sz="1200" kern="100" spc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960" userDrawn="1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1248" userDrawn="1">
          <p15:clr>
            <a:srgbClr val="F26B43"/>
          </p15:clr>
        </p15:guide>
        <p15:guide id="6" pos="288" userDrawn="1">
          <p15:clr>
            <a:srgbClr val="F26B43"/>
          </p15:clr>
        </p15:guide>
        <p15:guide id="7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8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2013B2D-62E5-907E-BB6F-21F48596F73F}"/>
              </a:ext>
            </a:extLst>
          </p:cNvPr>
          <p:cNvSpPr txBox="1">
            <a:spLocks/>
          </p:cNvSpPr>
          <p:nvPr/>
        </p:nvSpPr>
        <p:spPr bwMode="black">
          <a:xfrm>
            <a:off x="457201" y="1143000"/>
            <a:ext cx="7454347" cy="24460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b="1" kern="100" spc="-13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80"/>
              </a:lnSpc>
            </a:pPr>
            <a:r>
              <a:rPr lang="en-US" dirty="0"/>
              <a:t>From </a:t>
            </a:r>
            <a:r>
              <a:rPr lang="en-US" dirty="0" err="1"/>
              <a:t>DataCenter</a:t>
            </a:r>
            <a:r>
              <a:rPr lang="en-US" dirty="0"/>
              <a:t> to</a:t>
            </a:r>
          </a:p>
          <a:p>
            <a:pPr>
              <a:lnSpc>
                <a:spcPts val="4080"/>
              </a:lnSpc>
            </a:pPr>
            <a:r>
              <a:rPr lang="en-US" dirty="0"/>
              <a:t>Cloud: Automating F5 </a:t>
            </a:r>
          </a:p>
          <a:p>
            <a:pPr>
              <a:lnSpc>
                <a:spcPts val="4080"/>
              </a:lnSpc>
            </a:pPr>
            <a:r>
              <a:rPr lang="en-US" dirty="0"/>
              <a:t>Big-IP with Terraform</a:t>
            </a:r>
            <a:endParaRPr lang="en-US" kern="1200" dirty="0">
              <a:solidFill>
                <a:srgbClr val="FFFFFF"/>
              </a:solidFill>
              <a:ea typeface="Carlito" pitchFamily="34" charset="-122"/>
            </a:endParaRP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7D37E7C1-BC7B-D02F-5CDF-BBE13ECCBC76}"/>
              </a:ext>
            </a:extLst>
          </p:cNvPr>
          <p:cNvSpPr txBox="1">
            <a:spLocks/>
          </p:cNvSpPr>
          <p:nvPr/>
        </p:nvSpPr>
        <p:spPr>
          <a:xfrm>
            <a:off x="457200" y="3933825"/>
            <a:ext cx="7970362" cy="178117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86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457200" indent="-4572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685800" indent="-68580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Tx/>
              <a:buNone/>
              <a:defRPr lang="en-US" sz="1600" kern="1200" spc="-2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Tx/>
              <a:buNone/>
              <a:defRPr sz="1600" b="1" kern="100" cap="none" spc="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/>
              <a:t>Muhammad Shoaib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D6E0-ADE4-12C3-B05C-92C2A72CCCF2}"/>
              </a:ext>
            </a:extLst>
          </p:cNvPr>
          <p:cNvSpPr txBox="1"/>
          <p:nvPr/>
        </p:nvSpPr>
        <p:spPr>
          <a:xfrm>
            <a:off x="8640417" y="21733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E96DE-395C-CEFB-2F72-AD7F2F019FC0}"/>
              </a:ext>
            </a:extLst>
          </p:cNvPr>
          <p:cNvSpPr txBox="1"/>
          <p:nvPr/>
        </p:nvSpPr>
        <p:spPr>
          <a:xfrm>
            <a:off x="1567543" y="6139543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F8CB7-56CD-D3D9-7B24-A0DCA28BBBAD}"/>
              </a:ext>
            </a:extLst>
          </p:cNvPr>
          <p:cNvSpPr txBox="1"/>
          <p:nvPr/>
        </p:nvSpPr>
        <p:spPr>
          <a:xfrm>
            <a:off x="788894" y="71717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97560-535B-E883-B263-C7B2201E63CE}"/>
              </a:ext>
            </a:extLst>
          </p:cNvPr>
          <p:cNvSpPr txBox="1"/>
          <p:nvPr/>
        </p:nvSpPr>
        <p:spPr>
          <a:xfrm>
            <a:off x="8657303" y="240398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89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98B49A-3E87-7DC5-9274-F8577E455143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Object 6" descr="image.png"/>
          <p:cNvPicPr>
            <a:picLocks noChangeAspect="1"/>
          </p:cNvPicPr>
          <p:nvPr/>
        </p:nvPicPr>
        <p:blipFill>
          <a:blip r:embed="rId3"/>
          <a:srcRect l="-26" t="-3153" r="3892" b="-3153"/>
          <a:stretch/>
        </p:blipFill>
        <p:spPr>
          <a:xfrm>
            <a:off x="4788345" y="446006"/>
            <a:ext cx="6611896" cy="5757386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21480B91-F267-8439-CA69-60859EF671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1" name="Title 17">
            <a:extLst>
              <a:ext uri="{FF2B5EF4-FFF2-40B4-BE49-F238E27FC236}">
                <a16:creationId xmlns:a16="http://schemas.microsoft.com/office/drawing/2014/main" id="{BA661478-82E2-D1AD-C4AF-EA66E2A1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3539387" cy="758952"/>
          </a:xfrm>
        </p:spPr>
        <p:txBody>
          <a:bodyPr/>
          <a:lstStyle/>
          <a:p>
            <a:r>
              <a:rPr lang="en-US" dirty="0"/>
              <a:t>Launch BIG-IP AMI </a:t>
            </a:r>
            <a:r>
              <a:rPr lang="en-US"/>
              <a:t>as EC2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7121AC08-3309-040B-5AF8-BEC1D4C73D2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1690487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3 Interfaces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D8D300-4C29-6D04-2E42-048D5F279751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3"/>
          <a:srcRect l="56" t="-419" r="56" b="-453"/>
          <a:stretch/>
        </p:blipFill>
        <p:spPr>
          <a:xfrm>
            <a:off x="4810212" y="2032312"/>
            <a:ext cx="6773605" cy="279337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D8906F-84F6-3D60-40CC-CE467CF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91A2C4-E02D-0404-15C6-788B3BBB4797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2979866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j-lt"/>
              </a:rPr>
              <a:t>ENIs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3 Self IPs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Management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External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Internal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IP for a Virtual</a:t>
            </a:r>
          </a:p>
        </p:txBody>
      </p:sp>
      <p:pic>
        <p:nvPicPr>
          <p:cNvPr id="12" name="Object 2">
            <a:extLst>
              <a:ext uri="{FF2B5EF4-FFF2-40B4-BE49-F238E27FC236}">
                <a16:creationId xmlns:a16="http://schemas.microsoft.com/office/drawing/2014/main" id="{F7EEBE41-FC2D-B5E8-15AD-C0F624636F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35DDE0-7F65-D99B-592C-E02A41737E9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11722" t="-6090" r="-11722" b="-6090"/>
          <a:stretch/>
        </p:blipFill>
        <p:spPr>
          <a:xfrm>
            <a:off x="4126402" y="457200"/>
            <a:ext cx="8063664" cy="5988928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928FDD-FA37-58B3-7C30-AC9D6E4B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user_data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71DC7006-66EB-3E9F-2964-A59B0EE3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3720FC9-E967-C775-6722-A7239F350F9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Password reset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Install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Disable setup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Resource provision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Meta Data for phase 2 &amp; phase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B731B7-8CC7-9003-83E6-8FC2518876E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2031" t="-31794" r="-2031" b="-31794"/>
          <a:stretch/>
        </p:blipFill>
        <p:spPr>
          <a:xfrm>
            <a:off x="4642657" y="777384"/>
            <a:ext cx="7140422" cy="530323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B234CE2-48DA-25BC-F194-BCCF3169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- 1 Meta Data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DF1A9D3-A868-2220-0B4B-5ED588088B23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MGMT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Admin password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VIP IP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  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15BE34E1-8F96-9EBD-A939-112EF1806D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id="{5F5F8AFE-0C98-C7FE-6479-7F7D7636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Phase - 1 execution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- 2 Networking</a:t>
            </a:r>
          </a:p>
        </p:txBody>
      </p:sp>
    </p:spTree>
    <p:extLst>
      <p:ext uri="{BB962C8B-B14F-4D97-AF65-F5344CB8AC3E}">
        <p14:creationId xmlns:p14="http://schemas.microsoft.com/office/powerpoint/2010/main" val="2000871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131AB6-221F-E9CA-7D4F-A5EBFC64D09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43587" t="-10848" r="-43587" b="-10848"/>
          <a:stretch/>
        </p:blipFill>
        <p:spPr>
          <a:xfrm>
            <a:off x="3114677" y="170573"/>
            <a:ext cx="7166352" cy="21733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8882" t="364" r="-48882" b="364"/>
          <a:stretch/>
        </p:blipFill>
        <p:spPr>
          <a:xfrm>
            <a:off x="2989171" y="2683209"/>
            <a:ext cx="7166352" cy="1723473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-21145" t="-1629" r="-21145" b="-1629"/>
          <a:stretch/>
        </p:blipFill>
        <p:spPr>
          <a:xfrm>
            <a:off x="3758856" y="4936093"/>
            <a:ext cx="7166352" cy="1273596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9763073-25AC-4FFA-C2D8-B84A2BBA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1E984-4441-110C-0457-EE950959FF56}"/>
              </a:ext>
            </a:extLst>
          </p:cNvPr>
          <p:cNvCxnSpPr>
            <a:cxnSpLocks/>
          </p:cNvCxnSpPr>
          <p:nvPr/>
        </p:nvCxnSpPr>
        <p:spPr>
          <a:xfrm flipH="1">
            <a:off x="4486833" y="234596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403A38-90C8-1E22-7AED-78034B80B4F2}"/>
              </a:ext>
            </a:extLst>
          </p:cNvPr>
          <p:cNvCxnSpPr>
            <a:cxnSpLocks/>
          </p:cNvCxnSpPr>
          <p:nvPr/>
        </p:nvCxnSpPr>
        <p:spPr>
          <a:xfrm flipH="1">
            <a:off x="4486833" y="460198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ject 2">
            <a:extLst>
              <a:ext uri="{FF2B5EF4-FFF2-40B4-BE49-F238E27FC236}">
                <a16:creationId xmlns:a16="http://schemas.microsoft.com/office/drawing/2014/main" id="{B3DCE358-86BA-9C26-9041-F7AAA60AAD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729C8844-FA52-9970-4A53-2C262E10761C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VLANs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Self IPs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Route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23FC-8BED-177F-5E7D-60E9A609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5B3B43A9-DD0B-7C8D-F0CE-1A4AA8A4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4E9B84E7-522D-E5A3-F31F-CA2B36AB1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86" y="836676"/>
            <a:ext cx="11617595" cy="520887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006EC049-F717-5A18-0BD9-EEEF0E182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86" y="828664"/>
            <a:ext cx="11617595" cy="5208872"/>
          </a:xfrm>
          <a:prstGeom prst="rect">
            <a:avLst/>
          </a:prstGeom>
        </p:spPr>
      </p:pic>
      <p:sp>
        <p:nvSpPr>
          <p:cNvPr id="7" name="Title 17">
            <a:extLst>
              <a:ext uri="{FF2B5EF4-FFF2-40B4-BE49-F238E27FC236}">
                <a16:creationId xmlns:a16="http://schemas.microsoft.com/office/drawing/2014/main" id="{F57BC1F9-7989-AD04-AE37-67B4B657B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- 2 execution</a:t>
            </a:r>
          </a:p>
        </p:txBody>
      </p:sp>
    </p:spTree>
    <p:extLst>
      <p:ext uri="{BB962C8B-B14F-4D97-AF65-F5344CB8AC3E}">
        <p14:creationId xmlns:p14="http://schemas.microsoft.com/office/powerpoint/2010/main" val="315389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E06B-B523-B706-64D0-BBF86742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2F0FA0-3E3E-F392-8B43-3BC0F961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- 3 BIG-IP Config</a:t>
            </a:r>
          </a:p>
        </p:txBody>
      </p:sp>
    </p:spTree>
    <p:extLst>
      <p:ext uri="{BB962C8B-B14F-4D97-AF65-F5344CB8AC3E}">
        <p14:creationId xmlns:p14="http://schemas.microsoft.com/office/powerpoint/2010/main" val="2375436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211C525-9905-1D14-9EFE-BFEC0DDA40A4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74734" t="-5354" r="-74734" b="-5354"/>
          <a:stretch/>
        </p:blipFill>
        <p:spPr>
          <a:xfrm>
            <a:off x="2295915" y="417510"/>
            <a:ext cx="8204539" cy="248820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27313" t="-1558" r="-27313" b="-1558"/>
          <a:stretch/>
        </p:blipFill>
        <p:spPr>
          <a:xfrm>
            <a:off x="3489015" y="3367811"/>
            <a:ext cx="7165362" cy="307267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97F4394-CF1F-DA2A-29C2-6B2580F2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BB8E8DBB-F37A-2851-E7D6-C109FDBE2DDB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Nodes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Monitor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Pools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BF26B6-9E5A-DAD1-95AA-A6958B40F40B}"/>
              </a:ext>
            </a:extLst>
          </p:cNvPr>
          <p:cNvCxnSpPr>
            <a:cxnSpLocks/>
          </p:cNvCxnSpPr>
          <p:nvPr/>
        </p:nvCxnSpPr>
        <p:spPr>
          <a:xfrm flipH="1">
            <a:off x="4482353" y="2910303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ject 2">
            <a:extLst>
              <a:ext uri="{FF2B5EF4-FFF2-40B4-BE49-F238E27FC236}">
                <a16:creationId xmlns:a16="http://schemas.microsoft.com/office/drawing/2014/main" id="{2552B86D-0B29-60CB-6BBA-639D519591C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AF92C18-998A-EDBC-7C8A-B5770F6C1DB9}"/>
              </a:ext>
            </a:extLst>
          </p:cNvPr>
          <p:cNvSpPr txBox="1"/>
          <p:nvPr/>
        </p:nvSpPr>
        <p:spPr>
          <a:xfrm>
            <a:off x="401736" y="2800831"/>
            <a:ext cx="450862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Muhammad Shoaib</a:t>
            </a:r>
          </a:p>
          <a:p>
            <a:pPr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Director of Edge and Infrastructure Security</a:t>
            </a:r>
          </a:p>
        </p:txBody>
      </p:sp>
      <p:pic>
        <p:nvPicPr>
          <p:cNvPr id="42" name="Object 7">
            <a:extLst>
              <a:ext uri="{FF2B5EF4-FFF2-40B4-BE49-F238E27FC236}">
                <a16:creationId xmlns:a16="http://schemas.microsoft.com/office/drawing/2014/main" id="{2C7661B0-1C15-87AF-B131-71CA83EA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3" b="183"/>
          <a:stretch/>
        </p:blipFill>
        <p:spPr>
          <a:xfrm>
            <a:off x="401736" y="576923"/>
            <a:ext cx="2331066" cy="985625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AFF2489A-DF87-7C7A-403E-23E0E1CE4752}"/>
              </a:ext>
            </a:extLst>
          </p:cNvPr>
          <p:cNvSpPr/>
          <p:nvPr/>
        </p:nvSpPr>
        <p:spPr>
          <a:xfrm>
            <a:off x="6917235" y="1456535"/>
            <a:ext cx="3966565" cy="3966564"/>
          </a:xfrm>
          <a:prstGeom prst="ellipse">
            <a:avLst/>
          </a:prstGeom>
          <a:solidFill>
            <a:srgbClr val="E51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48E549-1456-97A2-1073-00D54D2542D0}"/>
              </a:ext>
            </a:extLst>
          </p:cNvPr>
          <p:cNvGrpSpPr/>
          <p:nvPr/>
        </p:nvGrpSpPr>
        <p:grpSpPr>
          <a:xfrm>
            <a:off x="6768776" y="392307"/>
            <a:ext cx="4384530" cy="5042197"/>
            <a:chOff x="13489098" y="16029"/>
            <a:chExt cx="5126663" cy="5895648"/>
          </a:xfrm>
        </p:grpSpPr>
        <p:pic>
          <p:nvPicPr>
            <p:cNvPr id="53" name="Picture 52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9FE569F6-47A8-080F-9BEE-FF7DD3759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4520" t="21157" r="20220"/>
            <a:stretch>
              <a:fillRect/>
            </a:stretch>
          </p:blipFill>
          <p:spPr>
            <a:xfrm>
              <a:off x="13670806" y="1262377"/>
              <a:ext cx="4650032" cy="4649300"/>
            </a:xfrm>
            <a:custGeom>
              <a:avLst/>
              <a:gdLst>
                <a:gd name="connsiteX0" fmla="*/ 2318976 w 4637953"/>
                <a:gd name="connsiteY0" fmla="*/ 0 h 4637223"/>
                <a:gd name="connsiteX1" fmla="*/ 4637953 w 4637953"/>
                <a:gd name="connsiteY1" fmla="*/ 2318976 h 4637223"/>
                <a:gd name="connsiteX2" fmla="*/ 2556078 w 4637953"/>
                <a:gd name="connsiteY2" fmla="*/ 4625980 h 4637223"/>
                <a:gd name="connsiteX3" fmla="*/ 2333413 w 4637953"/>
                <a:gd name="connsiteY3" fmla="*/ 4637223 h 4637223"/>
                <a:gd name="connsiteX4" fmla="*/ 2304539 w 4637953"/>
                <a:gd name="connsiteY4" fmla="*/ 4637223 h 4637223"/>
                <a:gd name="connsiteX5" fmla="*/ 2081874 w 4637953"/>
                <a:gd name="connsiteY5" fmla="*/ 4625980 h 4637223"/>
                <a:gd name="connsiteX6" fmla="*/ 0 w 4637953"/>
                <a:gd name="connsiteY6" fmla="*/ 2318976 h 4637223"/>
                <a:gd name="connsiteX7" fmla="*/ 2318976 w 4637953"/>
                <a:gd name="connsiteY7" fmla="*/ 0 h 4637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7953" h="4637223">
                  <a:moveTo>
                    <a:pt x="2318976" y="0"/>
                  </a:moveTo>
                  <a:cubicBezTo>
                    <a:pt x="3599711" y="0"/>
                    <a:pt x="4637953" y="1038241"/>
                    <a:pt x="4637953" y="2318976"/>
                  </a:cubicBezTo>
                  <a:cubicBezTo>
                    <a:pt x="4637953" y="3519665"/>
                    <a:pt x="3725436" y="4507225"/>
                    <a:pt x="2556078" y="4625980"/>
                  </a:cubicBezTo>
                  <a:lnTo>
                    <a:pt x="2333413" y="4637223"/>
                  </a:lnTo>
                  <a:lnTo>
                    <a:pt x="2304539" y="4637223"/>
                  </a:lnTo>
                  <a:lnTo>
                    <a:pt x="2081874" y="4625980"/>
                  </a:lnTo>
                  <a:cubicBezTo>
                    <a:pt x="912517" y="4507225"/>
                    <a:pt x="0" y="3519665"/>
                    <a:pt x="0" y="2318976"/>
                  </a:cubicBezTo>
                  <a:cubicBezTo>
                    <a:pt x="0" y="1038241"/>
                    <a:pt x="1038241" y="0"/>
                    <a:pt x="2318976" y="0"/>
                  </a:cubicBezTo>
                  <a:close/>
                </a:path>
              </a:pathLst>
            </a:custGeom>
          </p:spPr>
        </p:pic>
        <p:pic>
          <p:nvPicPr>
            <p:cNvPr id="54" name="Picture 53" descr="A person in a suit and glasses&#10;&#10;AI-generated content may be incorrect.">
              <a:extLst>
                <a:ext uri="{FF2B5EF4-FFF2-40B4-BE49-F238E27FC236}">
                  <a16:creationId xmlns:a16="http://schemas.microsoft.com/office/drawing/2014/main" id="{37356292-3388-50F2-6FAF-089120252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91" r="16473" b="37761"/>
            <a:stretch/>
          </p:blipFill>
          <p:spPr>
            <a:xfrm>
              <a:off x="13489098" y="16029"/>
              <a:ext cx="5126663" cy="3660664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A701B73-C223-34E9-E836-107745AEDA16}"/>
              </a:ext>
            </a:extLst>
          </p:cNvPr>
          <p:cNvSpPr txBox="1"/>
          <p:nvPr/>
        </p:nvSpPr>
        <p:spPr>
          <a:xfrm>
            <a:off x="401736" y="5439497"/>
            <a:ext cx="51958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Paciolan is your one-stop shop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For ticketing, fundraising, marketing solutions and customer engagement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CF5E9D8-897B-857B-4E4A-068B0DC9E377}"/>
              </a:ext>
            </a:extLst>
          </p:cNvPr>
          <p:cNvSpPr/>
          <p:nvPr/>
        </p:nvSpPr>
        <p:spPr>
          <a:xfrm>
            <a:off x="4482352" y="89940"/>
            <a:ext cx="7709647" cy="6768059"/>
          </a:xfrm>
          <a:prstGeom prst="rect">
            <a:avLst/>
          </a:prstGeom>
          <a:solidFill>
            <a:srgbClr val="100F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3"/>
          <a:srcRect l="-38498" t="-13447" r="-38498" b="-13447"/>
          <a:stretch/>
        </p:blipFill>
        <p:spPr>
          <a:xfrm>
            <a:off x="3139205" y="273214"/>
            <a:ext cx="7709647" cy="1370150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4"/>
          <a:srcRect l="-46965" t="-11355" r="-46965" b="-11355"/>
          <a:stretch/>
        </p:blipFill>
        <p:spPr>
          <a:xfrm>
            <a:off x="2753722" y="1888579"/>
            <a:ext cx="8480612" cy="1507165"/>
          </a:xfrm>
          <a:prstGeom prst="rect">
            <a:avLst/>
          </a:prstGeom>
        </p:spPr>
      </p:pic>
      <p:pic>
        <p:nvPicPr>
          <p:cNvPr id="10" name="Object 9" descr="image.png"/>
          <p:cNvPicPr>
            <a:picLocks noChangeAspect="1"/>
          </p:cNvPicPr>
          <p:nvPr/>
        </p:nvPicPr>
        <p:blipFill>
          <a:blip r:embed="rId5"/>
          <a:srcRect l="1091" t="-4429" r="1091" b="-4429"/>
          <a:stretch/>
        </p:blipFill>
        <p:spPr>
          <a:xfrm>
            <a:off x="4870635" y="3698826"/>
            <a:ext cx="7184087" cy="262971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2A124E-3A6E-B203-376B-57AA5FC2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5122F3A6-F225-24E2-F51D-2E128B3BADE7}"/>
              </a:ext>
            </a:extLst>
          </p:cNvPr>
          <p:cNvSpPr txBox="1">
            <a:spLocks/>
          </p:cNvSpPr>
          <p:nvPr/>
        </p:nvSpPr>
        <p:spPr>
          <a:xfrm>
            <a:off x="457201" y="2130016"/>
            <a:ext cx="1458686" cy="1595039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Profiles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iRules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latin typeface="+mn-lt"/>
              </a:rPr>
              <a:t>Virtuals</a:t>
            </a: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AD462F-2CCF-B24B-F163-F93F31EEB54A}"/>
              </a:ext>
            </a:extLst>
          </p:cNvPr>
          <p:cNvCxnSpPr>
            <a:cxnSpLocks/>
          </p:cNvCxnSpPr>
          <p:nvPr/>
        </p:nvCxnSpPr>
        <p:spPr>
          <a:xfrm flipH="1">
            <a:off x="4482353" y="1779468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ED90D-DDCB-AA1B-2831-F9836A64FE71}"/>
              </a:ext>
            </a:extLst>
          </p:cNvPr>
          <p:cNvCxnSpPr>
            <a:cxnSpLocks/>
          </p:cNvCxnSpPr>
          <p:nvPr/>
        </p:nvCxnSpPr>
        <p:spPr>
          <a:xfrm flipH="1">
            <a:off x="4482353" y="3468996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FB956-5753-60C3-980E-707E653F0CBA}"/>
              </a:ext>
            </a:extLst>
          </p:cNvPr>
          <p:cNvCxnSpPr>
            <a:cxnSpLocks/>
          </p:cNvCxnSpPr>
          <p:nvPr/>
        </p:nvCxnSpPr>
        <p:spPr>
          <a:xfrm flipH="1">
            <a:off x="4482353" y="89940"/>
            <a:ext cx="7709647" cy="0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ject 2">
            <a:extLst>
              <a:ext uri="{FF2B5EF4-FFF2-40B4-BE49-F238E27FC236}">
                <a16:creationId xmlns:a16="http://schemas.microsoft.com/office/drawing/2014/main" id="{100EB8FC-2E4B-E97F-83E8-481BB6243E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ChangeAspect="1"/>
          </p:cNvPicPr>
          <p:nvPr/>
        </p:nvPicPr>
        <p:blipFill>
          <a:blip r:embed="rId3"/>
          <a:srcRect l="19737" r="33353"/>
          <a:stretch/>
        </p:blipFill>
        <p:spPr>
          <a:xfrm>
            <a:off x="3045278" y="878770"/>
            <a:ext cx="5449824" cy="5208872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/>
          <a:srcRect l="19737" r="33353"/>
          <a:stretch/>
        </p:blipFill>
        <p:spPr>
          <a:xfrm>
            <a:off x="3023582" y="878770"/>
            <a:ext cx="5449824" cy="520887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/>
          <a:srcRect l="19737" r="33353"/>
          <a:stretch/>
        </p:blipFill>
        <p:spPr>
          <a:xfrm>
            <a:off x="3043574" y="860482"/>
            <a:ext cx="5449824" cy="520887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2730070-FE80-E760-2283-65FE5BD2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Phase - 3 execution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B10E78-7776-147C-AB7E-1678495F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next</a:t>
            </a:r>
          </a:p>
        </p:txBody>
      </p:sp>
    </p:spTree>
    <p:extLst>
      <p:ext uri="{BB962C8B-B14F-4D97-AF65-F5344CB8AC3E}">
        <p14:creationId xmlns:p14="http://schemas.microsoft.com/office/powerpoint/2010/main" val="1334074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31B9F639-2061-BC62-EF4E-CA567CD87706}"/>
              </a:ext>
            </a:extLst>
          </p:cNvPr>
          <p:cNvCxnSpPr>
            <a:cxnSpLocks/>
          </p:cNvCxnSpPr>
          <p:nvPr/>
        </p:nvCxnSpPr>
        <p:spPr>
          <a:xfrm>
            <a:off x="5969401" y="999903"/>
            <a:ext cx="0" cy="1280539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95B66A3-0723-057A-4973-B8C3CEC075BC}"/>
              </a:ext>
            </a:extLst>
          </p:cNvPr>
          <p:cNvCxnSpPr>
            <a:cxnSpLocks/>
          </p:cNvCxnSpPr>
          <p:nvPr/>
        </p:nvCxnSpPr>
        <p:spPr>
          <a:xfrm>
            <a:off x="10118893" y="2311300"/>
            <a:ext cx="3860" cy="1481727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4CD3C15-76A7-778F-F31C-FFC8D6DA61F1}"/>
              </a:ext>
            </a:extLst>
          </p:cNvPr>
          <p:cNvCxnSpPr>
            <a:cxnSpLocks/>
          </p:cNvCxnSpPr>
          <p:nvPr/>
        </p:nvCxnSpPr>
        <p:spPr>
          <a:xfrm>
            <a:off x="10118893" y="3784311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8197F15-4F68-726D-A155-FA8F67B61B32}"/>
              </a:ext>
            </a:extLst>
          </p:cNvPr>
          <p:cNvSpPr txBox="1"/>
          <p:nvPr/>
        </p:nvSpPr>
        <p:spPr>
          <a:xfrm>
            <a:off x="473294" y="2424252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881A4B-20C9-F370-7EFB-0374D4432681}"/>
              </a:ext>
            </a:extLst>
          </p:cNvPr>
          <p:cNvSpPr txBox="1"/>
          <p:nvPr/>
        </p:nvSpPr>
        <p:spPr>
          <a:xfrm>
            <a:off x="8277101" y="64126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840AE16-F6D4-8B34-843F-309F662CB9A1}"/>
              </a:ext>
            </a:extLst>
          </p:cNvPr>
          <p:cNvCxnSpPr>
            <a:cxnSpLocks/>
            <a:stCxn id="62" idx="0"/>
          </p:cNvCxnSpPr>
          <p:nvPr/>
        </p:nvCxnSpPr>
        <p:spPr>
          <a:xfrm>
            <a:off x="1828871" y="3787166"/>
            <a:ext cx="3860" cy="147301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18BE16-FFDA-A10F-E0E1-F5B2DC738F2A}"/>
              </a:ext>
            </a:extLst>
          </p:cNvPr>
          <p:cNvSpPr txBox="1"/>
          <p:nvPr/>
        </p:nvSpPr>
        <p:spPr>
          <a:xfrm>
            <a:off x="1693333" y="733778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038072F-A51A-4D53-9B28-82AAC64A3BEE}"/>
              </a:ext>
            </a:extLst>
          </p:cNvPr>
          <p:cNvSpPr/>
          <p:nvPr/>
        </p:nvSpPr>
        <p:spPr>
          <a:xfrm>
            <a:off x="1471773" y="3787166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7" name="Object 2">
            <a:extLst>
              <a:ext uri="{FF2B5EF4-FFF2-40B4-BE49-F238E27FC236}">
                <a16:creationId xmlns:a16="http://schemas.microsoft.com/office/drawing/2014/main" id="{27C5CC72-5F51-5365-C0E8-30D11B4C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1773" y="5260177"/>
            <a:ext cx="714197" cy="7141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8056C83-18AC-EBC2-1580-85C2BB700A80}"/>
              </a:ext>
            </a:extLst>
          </p:cNvPr>
          <p:cNvSpPr txBox="1"/>
          <p:nvPr/>
        </p:nvSpPr>
        <p:spPr>
          <a:xfrm>
            <a:off x="583105" y="550971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88DC76-A409-E72F-0337-A785B7B321D3}"/>
              </a:ext>
            </a:extLst>
          </p:cNvPr>
          <p:cNvSpPr txBox="1"/>
          <p:nvPr/>
        </p:nvSpPr>
        <p:spPr>
          <a:xfrm>
            <a:off x="587024" y="3983460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BC30D6-B984-20D5-5CBC-221B969CA771}"/>
              </a:ext>
            </a:extLst>
          </p:cNvPr>
          <p:cNvSpPr txBox="1"/>
          <p:nvPr/>
        </p:nvSpPr>
        <p:spPr>
          <a:xfrm>
            <a:off x="583105" y="2416772"/>
            <a:ext cx="11243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E82B4-9B65-0E02-6C7B-E356C544C8B2}"/>
              </a:ext>
            </a:extLst>
          </p:cNvPr>
          <p:cNvSpPr txBox="1"/>
          <p:nvPr/>
        </p:nvSpPr>
        <p:spPr>
          <a:xfrm>
            <a:off x="5407248" y="3053388"/>
            <a:ext cx="1124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61CE115-F5A0-2201-1534-BF675B74F90D}"/>
              </a:ext>
            </a:extLst>
          </p:cNvPr>
          <p:cNvSpPr/>
          <p:nvPr/>
        </p:nvSpPr>
        <p:spPr>
          <a:xfrm>
            <a:off x="5612324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1631D6-29B8-0667-A773-1EC81E45D92B}"/>
              </a:ext>
            </a:extLst>
          </p:cNvPr>
          <p:cNvSpPr txBox="1"/>
          <p:nvPr/>
        </p:nvSpPr>
        <p:spPr>
          <a:xfrm>
            <a:off x="4804011" y="924437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6280E4-E0D8-D485-9E91-60964E8B1605}"/>
              </a:ext>
            </a:extLst>
          </p:cNvPr>
          <p:cNvSpPr txBox="1"/>
          <p:nvPr/>
        </p:nvSpPr>
        <p:spPr>
          <a:xfrm>
            <a:off x="4345108" y="1021997"/>
            <a:ext cx="14044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loudfront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1BF020-D054-4C7E-B01E-AB11652EB2F0}"/>
              </a:ext>
            </a:extLst>
          </p:cNvPr>
          <p:cNvSpPr txBox="1"/>
          <p:nvPr/>
        </p:nvSpPr>
        <p:spPr>
          <a:xfrm>
            <a:off x="3909177" y="197490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C3DE271-70C7-61A7-B40D-6B4A8F7CE441}"/>
              </a:ext>
            </a:extLst>
          </p:cNvPr>
          <p:cNvSpPr/>
          <p:nvPr/>
        </p:nvSpPr>
        <p:spPr>
          <a:xfrm>
            <a:off x="5612324" y="81434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2BBA98-401E-2FD8-2A04-995DFF90BE50}"/>
              </a:ext>
            </a:extLst>
          </p:cNvPr>
          <p:cNvSpPr txBox="1"/>
          <p:nvPr/>
        </p:nvSpPr>
        <p:spPr>
          <a:xfrm>
            <a:off x="8754397" y="2424253"/>
            <a:ext cx="64395" cy="45719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970C66-17D1-84D8-A40B-8821CB03F46F}"/>
              </a:ext>
            </a:extLst>
          </p:cNvPr>
          <p:cNvSpPr/>
          <p:nvPr/>
        </p:nvSpPr>
        <p:spPr>
          <a:xfrm>
            <a:off x="9752876" y="2287351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7" name="Object 2">
            <a:extLst>
              <a:ext uri="{FF2B5EF4-FFF2-40B4-BE49-F238E27FC236}">
                <a16:creationId xmlns:a16="http://schemas.microsoft.com/office/drawing/2014/main" id="{36BB22CB-60D2-17A2-A93F-B0642C0589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752876" y="5260178"/>
            <a:ext cx="714197" cy="71419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5238FAD8-9833-04FC-35BD-0BAF4BCB81FD}"/>
              </a:ext>
            </a:extLst>
          </p:cNvPr>
          <p:cNvSpPr txBox="1"/>
          <p:nvPr/>
        </p:nvSpPr>
        <p:spPr>
          <a:xfrm>
            <a:off x="10623609" y="5509711"/>
            <a:ext cx="777547" cy="338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BIG-IP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6A44FB-0B13-2301-7F71-DAA5B6AFA2E8}"/>
              </a:ext>
            </a:extLst>
          </p:cNvPr>
          <p:cNvSpPr txBox="1"/>
          <p:nvPr/>
        </p:nvSpPr>
        <p:spPr>
          <a:xfrm>
            <a:off x="10627528" y="3983460"/>
            <a:ext cx="7141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NLB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91A850-912B-2E4B-E9F9-20F265DEFD0E}"/>
              </a:ext>
            </a:extLst>
          </p:cNvPr>
          <p:cNvSpPr txBox="1"/>
          <p:nvPr/>
        </p:nvSpPr>
        <p:spPr>
          <a:xfrm>
            <a:off x="10623609" y="2447111"/>
            <a:ext cx="777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VPC 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77C8F6-8984-116C-3826-7D3BAA350D6B}"/>
              </a:ext>
            </a:extLst>
          </p:cNvPr>
          <p:cNvSpPr txBox="1"/>
          <p:nvPr/>
        </p:nvSpPr>
        <p:spPr>
          <a:xfrm>
            <a:off x="34506" y="707366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01BE1A-B469-4415-8484-18985196B5B3}"/>
              </a:ext>
            </a:extLst>
          </p:cNvPr>
          <p:cNvCxnSpPr>
            <a:cxnSpLocks/>
          </p:cNvCxnSpPr>
          <p:nvPr/>
        </p:nvCxnSpPr>
        <p:spPr>
          <a:xfrm flipH="1">
            <a:off x="2208267" y="2671253"/>
            <a:ext cx="339168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E0BA8B4-BBCD-BD94-DD4F-9D02DF0AA013}"/>
              </a:ext>
            </a:extLst>
          </p:cNvPr>
          <p:cNvCxnSpPr>
            <a:cxnSpLocks/>
          </p:cNvCxnSpPr>
          <p:nvPr/>
        </p:nvCxnSpPr>
        <p:spPr>
          <a:xfrm flipH="1">
            <a:off x="6326520" y="2671344"/>
            <a:ext cx="341397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Graphic 124">
            <a:extLst>
              <a:ext uri="{FF2B5EF4-FFF2-40B4-BE49-F238E27FC236}">
                <a16:creationId xmlns:a16="http://schemas.microsoft.com/office/drawing/2014/main" id="{A730028A-04B5-E5A5-4172-CDF6815FB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1276" y="931798"/>
            <a:ext cx="476250" cy="476250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1B5C9105-F83A-3B99-676A-69C95F7DCB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3103" y="2418681"/>
            <a:ext cx="476250" cy="476250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6CE2FD-C3B3-F931-4636-7BFC24B154A6}"/>
              </a:ext>
            </a:extLst>
          </p:cNvPr>
          <p:cNvGrpSpPr/>
          <p:nvPr/>
        </p:nvGrpSpPr>
        <p:grpSpPr>
          <a:xfrm>
            <a:off x="5811815" y="2480923"/>
            <a:ext cx="310795" cy="338554"/>
            <a:chOff x="6323713" y="2900356"/>
            <a:chExt cx="310795" cy="33855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86A2402-05E3-7665-1E36-A61976728DB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111" y="2900356"/>
              <a:ext cx="0" cy="338554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243D6E-E906-4B3A-A1E1-08B720E8FC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3713" y="3069633"/>
              <a:ext cx="310795" cy="0"/>
            </a:xfrm>
            <a:prstGeom prst="line">
              <a:avLst/>
            </a:prstGeom>
            <a:ln w="1016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2" name="Graphic 141">
            <a:extLst>
              <a:ext uri="{FF2B5EF4-FFF2-40B4-BE49-F238E27FC236}">
                <a16:creationId xmlns:a16="http://schemas.microsoft.com/office/drawing/2014/main" id="{FA467202-2FDB-67C9-0D8B-9D08CF578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80768" y="2406324"/>
            <a:ext cx="476250" cy="476250"/>
          </a:xfrm>
          <a:prstGeom prst="rect">
            <a:avLst/>
          </a:prstGeom>
        </p:spPr>
      </p:pic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D7D3824-5E60-3CE2-07B0-75C15F76FBD1}"/>
              </a:ext>
            </a:extLst>
          </p:cNvPr>
          <p:cNvCxnSpPr>
            <a:cxnSpLocks/>
          </p:cNvCxnSpPr>
          <p:nvPr/>
        </p:nvCxnSpPr>
        <p:spPr>
          <a:xfrm>
            <a:off x="1834830" y="2447111"/>
            <a:ext cx="0" cy="1315341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45A4F5C-7048-D5BA-DC41-E2F867436BC3}"/>
              </a:ext>
            </a:extLst>
          </p:cNvPr>
          <p:cNvSpPr/>
          <p:nvPr/>
        </p:nvSpPr>
        <p:spPr>
          <a:xfrm>
            <a:off x="1494071" y="2294260"/>
            <a:ext cx="714196" cy="7141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249EF82E-0490-D68F-2CA9-D408CF56E2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8377" y="2413233"/>
            <a:ext cx="476250" cy="476250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05FDF4BF-8DA5-71CC-FDC3-61EA1CBCB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88318" y="3914612"/>
            <a:ext cx="476250" cy="476250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1C5085-25BB-E562-740D-A512A0A93639}"/>
              </a:ext>
            </a:extLst>
          </p:cNvPr>
          <p:cNvGrpSpPr/>
          <p:nvPr/>
        </p:nvGrpSpPr>
        <p:grpSpPr>
          <a:xfrm>
            <a:off x="9761795" y="3787166"/>
            <a:ext cx="714196" cy="714196"/>
            <a:chOff x="9170431" y="3787166"/>
            <a:chExt cx="714196" cy="71419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1FDA9D-4EDC-E7CB-5696-429F53B9F7D3}"/>
                </a:ext>
              </a:extLst>
            </p:cNvPr>
            <p:cNvSpPr/>
            <p:nvPr/>
          </p:nvSpPr>
          <p:spPr>
            <a:xfrm>
              <a:off x="9170431" y="3787166"/>
              <a:ext cx="714196" cy="7141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US" kern="100" dirty="0">
                <a:solidFill>
                  <a:schemeClr val="bg1"/>
                </a:solidFill>
                <a:latin typeface="+mj-lt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541696BD-EEA5-1F9E-EB34-D4C273737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9404" y="3914612"/>
              <a:ext cx="4762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702339" y="6644928"/>
            <a:ext cx="19045" cy="190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17690" y="6633397"/>
            <a:ext cx="9523" cy="95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/>
          <a:srcRect l="880" r="880"/>
          <a:stretch/>
        </p:blipFill>
        <p:spPr>
          <a:xfrm>
            <a:off x="0" y="34"/>
            <a:ext cx="12188952" cy="9429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/>
          <a:srcRect t="9" b="9"/>
          <a:stretch/>
        </p:blipFill>
        <p:spPr>
          <a:xfrm>
            <a:off x="5818968" y="-4730"/>
            <a:ext cx="6369984" cy="686269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C1F97735-F26F-9572-08E3-E1503204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2" y="1162051"/>
            <a:ext cx="7415242" cy="2561626"/>
          </a:xfrm>
        </p:spPr>
        <p:txBody>
          <a:bodyPr/>
          <a:lstStyle/>
          <a:p>
            <a:r>
              <a:rPr lang="en-US" dirty="0"/>
              <a:t>Q &amp;A</a:t>
            </a:r>
            <a:br>
              <a:rPr lang="en-US" dirty="0"/>
            </a:br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E7B8-BAA2-5F08-B83D-65DC6DC3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76B3AC-FCB1-A2C4-D9FF-CF0E5FD5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76157" cy="753995"/>
          </a:xfrm>
        </p:spPr>
        <p:txBody>
          <a:bodyPr/>
          <a:lstStyle/>
          <a:p>
            <a:r>
              <a:rPr lang="en-US" dirty="0"/>
              <a:t>How to Revoke </a:t>
            </a:r>
            <a:br>
              <a:rPr lang="en-US" dirty="0"/>
            </a:br>
            <a:r>
              <a:rPr lang="en-US" dirty="0"/>
              <a:t>a License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C0CA95F-06D4-E9B2-878A-7FAA08B3BEE2}"/>
              </a:ext>
            </a:extLst>
          </p:cNvPr>
          <p:cNvSpPr txBox="1">
            <a:spLocks/>
          </p:cNvSpPr>
          <p:nvPr/>
        </p:nvSpPr>
        <p:spPr>
          <a:xfrm>
            <a:off x="457200" y="2130016"/>
            <a:ext cx="3538497" cy="3136364"/>
          </a:xfrm>
          <a:prstGeom prst="rect">
            <a:avLst/>
          </a:prstGeom>
        </p:spPr>
        <p:txBody>
          <a:bodyPr/>
          <a:lstStyle>
            <a:lvl1pPr marL="1714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57250" indent="-171450" algn="l" defTabSz="914400" rtl="0" eaLnBrk="1" latinLnBrk="0" hangingPunct="1">
              <a:lnSpc>
                <a:spcPct val="114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600" kern="1200" spc="-2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400"/>
              </a:spcAft>
              <a:buFont typeface="Arial" panose="020B0604020202020204" pitchFamily="34" charset="0"/>
              <a:buChar char="​"/>
              <a:defRPr sz="1600" b="1" kern="100" cap="none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b="1" kern="100" cap="all" spc="50" baseline="0">
                <a:solidFill>
                  <a:schemeClr val="accent1"/>
                </a:solidFill>
                <a:latin typeface="Arial Narrow" panose="020B0606020202030204" pitchFamily="34" charset="0"/>
                <a:ea typeface="+mn-ea"/>
                <a:cs typeface="Arial" panose="020B0604020202020204" pitchFamily="34" charset="0"/>
              </a:defRPr>
            </a:lvl6pPr>
            <a:lvl7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4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4290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Font typeface="Arial" panose="020B0604020202020204" pitchFamily="34" charset="0"/>
              <a:buChar char="−"/>
              <a:defRPr sz="1200" kern="100" spc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System &gt;&gt; License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Revoke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Wait 15 Mins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1307BF-0075-B824-97C8-D6D55EB5D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209" y="457200"/>
            <a:ext cx="7772400" cy="626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70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FCE4B-567C-436A-5005-C3B91AA75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1323CF-8B50-4999-C767-DDD9331F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17" y="1863657"/>
            <a:ext cx="4396517" cy="4319386"/>
          </a:xfrm>
          <a:prstGeom prst="rect">
            <a:avLst/>
          </a:prstGeom>
          <a:noFill/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5124F28-E7E5-21F1-A19B-1D00960D5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9950"/>
            <a:ext cx="11274552" cy="753995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mshoaibshafi</a:t>
            </a:r>
            <a:r>
              <a:rPr lang="en-US" dirty="0"/>
              <a:t>/f5appworld25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DEB605E-17D8-1112-9DC3-D7AED65D18D6}"/>
              </a:ext>
            </a:extLst>
          </p:cNvPr>
          <p:cNvSpPr txBox="1">
            <a:spLocks/>
          </p:cNvSpPr>
          <p:nvPr/>
        </p:nvSpPr>
        <p:spPr bwMode="gray">
          <a:xfrm>
            <a:off x="457200" y="431800"/>
            <a:ext cx="5937250" cy="1984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kern="100" spc="-1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800" b="1" kern="1200" cap="all" spc="200" baseline="0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70077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76131" y="1408755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09C3C91-783D-B0E2-36E8-750C5E14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 Architecture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64561-42A1-F6E1-EBBA-F9CB7BDB223B}"/>
              </a:ext>
            </a:extLst>
          </p:cNvPr>
          <p:cNvSpPr txBox="1"/>
          <p:nvPr/>
        </p:nvSpPr>
        <p:spPr>
          <a:xfrm>
            <a:off x="457200" y="1651926"/>
            <a:ext cx="1127455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WAF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Cisco / Palo Alto</a:t>
            </a:r>
          </a:p>
        </p:txBody>
      </p:sp>
      <p:sp>
        <p:nvSpPr>
          <p:cNvPr id="20" name="Object 3">
            <a:extLst>
              <a:ext uri="{FF2B5EF4-FFF2-40B4-BE49-F238E27FC236}">
                <a16:creationId xmlns:a16="http://schemas.microsoft.com/office/drawing/2014/main" id="{E38FC283-838B-2D82-069C-25C68C65587D}"/>
              </a:ext>
            </a:extLst>
          </p:cNvPr>
          <p:cNvSpPr/>
          <p:nvPr/>
        </p:nvSpPr>
        <p:spPr>
          <a:xfrm>
            <a:off x="477655" y="3049451"/>
            <a:ext cx="11236690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DB8B4-DADD-BF04-3AC2-953CAD9853F8}"/>
              </a:ext>
            </a:extLst>
          </p:cNvPr>
          <p:cNvSpPr txBox="1"/>
          <p:nvPr/>
        </p:nvSpPr>
        <p:spPr>
          <a:xfrm>
            <a:off x="458724" y="3530351"/>
            <a:ext cx="11274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F5 BIG-IP pair</a:t>
            </a:r>
          </a:p>
        </p:txBody>
      </p:sp>
      <p:sp>
        <p:nvSpPr>
          <p:cNvPr id="22" name="Object 3">
            <a:extLst>
              <a:ext uri="{FF2B5EF4-FFF2-40B4-BE49-F238E27FC236}">
                <a16:creationId xmlns:a16="http://schemas.microsoft.com/office/drawing/2014/main" id="{0ABE1459-2ED6-4961-0F62-3AEE7AD1A83A}"/>
              </a:ext>
            </a:extLst>
          </p:cNvPr>
          <p:cNvSpPr/>
          <p:nvPr/>
        </p:nvSpPr>
        <p:spPr>
          <a:xfrm>
            <a:off x="8030742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026557-0A66-1E80-DF2B-6CF76A69EA6B}"/>
              </a:ext>
            </a:extLst>
          </p:cNvPr>
          <p:cNvSpPr txBox="1"/>
          <p:nvPr/>
        </p:nvSpPr>
        <p:spPr>
          <a:xfrm>
            <a:off x="8030741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ECS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App3</a:t>
            </a:r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E133EA89-B4F2-4B6D-F0DD-EA722D975D60}"/>
              </a:ext>
            </a:extLst>
          </p:cNvPr>
          <p:cNvSpPr/>
          <p:nvPr/>
        </p:nvSpPr>
        <p:spPr>
          <a:xfrm>
            <a:off x="4254961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713AF7-F9CF-FF8A-4189-C1C1CF0670D6}"/>
              </a:ext>
            </a:extLst>
          </p:cNvPr>
          <p:cNvSpPr txBox="1"/>
          <p:nvPr/>
        </p:nvSpPr>
        <p:spPr>
          <a:xfrm>
            <a:off x="4254960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Web Farm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App2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ECAE831E-3C13-9ABF-5651-4D0CFDF6D08F}"/>
              </a:ext>
            </a:extLst>
          </p:cNvPr>
          <p:cNvSpPr/>
          <p:nvPr/>
        </p:nvSpPr>
        <p:spPr>
          <a:xfrm>
            <a:off x="457200" y="4709608"/>
            <a:ext cx="3682079" cy="1545838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54A61E-9390-4A25-DEFC-13F4D6636D35}"/>
              </a:ext>
            </a:extLst>
          </p:cNvPr>
          <p:cNvSpPr txBox="1"/>
          <p:nvPr/>
        </p:nvSpPr>
        <p:spPr>
          <a:xfrm>
            <a:off x="457199" y="4967001"/>
            <a:ext cx="3682080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EKS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App1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3BC77F4C-1B63-1900-6125-FE54AE3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9F90BB62-F340-EB21-6115-40605E98D17F}"/>
              </a:ext>
            </a:extLst>
          </p:cNvPr>
          <p:cNvSpPr/>
          <p:nvPr/>
        </p:nvSpPr>
        <p:spPr>
          <a:xfrm>
            <a:off x="403281" y="2252049"/>
            <a:ext cx="1126666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FE39BC-4FA8-9E4A-4249-F17911B6A936}"/>
              </a:ext>
            </a:extLst>
          </p:cNvPr>
          <p:cNvSpPr txBox="1"/>
          <p:nvPr/>
        </p:nvSpPr>
        <p:spPr>
          <a:xfrm>
            <a:off x="407325" y="2318117"/>
            <a:ext cx="112476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Origin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 Group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VPC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Origin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47E59A9C-C1B0-1B40-FC2F-5061C0EADBD0}"/>
              </a:ext>
            </a:extLst>
          </p:cNvPr>
          <p:cNvSpPr/>
          <p:nvPr/>
        </p:nvSpPr>
        <p:spPr>
          <a:xfrm>
            <a:off x="418365" y="1417056"/>
            <a:ext cx="1123669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chemeClr val="accent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6A60E-4C46-375F-249B-2024D0A4975C}"/>
              </a:ext>
            </a:extLst>
          </p:cNvPr>
          <p:cNvSpPr txBox="1"/>
          <p:nvPr/>
        </p:nvSpPr>
        <p:spPr>
          <a:xfrm>
            <a:off x="452181" y="1476238"/>
            <a:ext cx="112177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CloudFront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AWS </a:t>
            </a: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WAF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0CA729F6-D714-D718-7207-745F23CE2A44}"/>
              </a:ext>
            </a:extLst>
          </p:cNvPr>
          <p:cNvSpPr/>
          <p:nvPr/>
        </p:nvSpPr>
        <p:spPr>
          <a:xfrm>
            <a:off x="407758" y="3085871"/>
            <a:ext cx="5570731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53E1E2-D457-1C73-911B-E999522F4268}"/>
              </a:ext>
            </a:extLst>
          </p:cNvPr>
          <p:cNvSpPr txBox="1"/>
          <p:nvPr/>
        </p:nvSpPr>
        <p:spPr>
          <a:xfrm>
            <a:off x="405020" y="3343264"/>
            <a:ext cx="5570731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nlb-1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AAFD17E7-649A-0101-F9B2-101334F282EB}"/>
              </a:ext>
            </a:extLst>
          </p:cNvPr>
          <p:cNvSpPr/>
          <p:nvPr/>
        </p:nvSpPr>
        <p:spPr>
          <a:xfrm>
            <a:off x="6099209" y="3086923"/>
            <a:ext cx="5570732" cy="1584861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F39A36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61A8AF-1CD6-1984-083B-39CB1DA7A591}"/>
              </a:ext>
            </a:extLst>
          </p:cNvPr>
          <p:cNvSpPr txBox="1"/>
          <p:nvPr/>
        </p:nvSpPr>
        <p:spPr>
          <a:xfrm>
            <a:off x="6096471" y="3344316"/>
            <a:ext cx="5570732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latin typeface="+mj-lt"/>
                <a:ea typeface="Arial"/>
                <a:cs typeface="Arial"/>
                <a:sym typeface="Arial"/>
              </a:rPr>
              <a:t>nlb-2</a:t>
            </a:r>
          </a:p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2400" dirty="0">
                <a:ea typeface="Arial"/>
                <a:cs typeface="Arial"/>
                <a:sym typeface="Arial"/>
              </a:rPr>
              <a:t>Target group</a:t>
            </a:r>
          </a:p>
        </p:txBody>
      </p:sp>
      <p:sp>
        <p:nvSpPr>
          <p:cNvPr id="55" name="Object 3">
            <a:extLst>
              <a:ext uri="{FF2B5EF4-FFF2-40B4-BE49-F238E27FC236}">
                <a16:creationId xmlns:a16="http://schemas.microsoft.com/office/drawing/2014/main" id="{E61BEA92-B191-8C45-07E4-70B19412244A}"/>
              </a:ext>
            </a:extLst>
          </p:cNvPr>
          <p:cNvSpPr/>
          <p:nvPr/>
        </p:nvSpPr>
        <p:spPr>
          <a:xfrm>
            <a:off x="405019" y="4761708"/>
            <a:ext cx="5570732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D99EEF-2460-9927-F231-78287E8CF1DB}"/>
              </a:ext>
            </a:extLst>
          </p:cNvPr>
          <p:cNvSpPr txBox="1"/>
          <p:nvPr/>
        </p:nvSpPr>
        <p:spPr>
          <a:xfrm>
            <a:off x="438836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BIG-IP-1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991D9EF1-FC1A-4D02-AA48-6341DE8DF897}"/>
              </a:ext>
            </a:extLst>
          </p:cNvPr>
          <p:cNvSpPr/>
          <p:nvPr/>
        </p:nvSpPr>
        <p:spPr>
          <a:xfrm>
            <a:off x="6103668" y="4761708"/>
            <a:ext cx="556331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AB2782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2B9DEF-F1D3-6B09-EA8C-2E8672FDB7B2}"/>
              </a:ext>
            </a:extLst>
          </p:cNvPr>
          <p:cNvSpPr txBox="1"/>
          <p:nvPr/>
        </p:nvSpPr>
        <p:spPr>
          <a:xfrm>
            <a:off x="6133025" y="4820890"/>
            <a:ext cx="55369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F5 BIG-IP-2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Virtual</a:t>
            </a:r>
          </a:p>
        </p:txBody>
      </p:sp>
      <p:sp>
        <p:nvSpPr>
          <p:cNvPr id="59" name="Object 3">
            <a:extLst>
              <a:ext uri="{FF2B5EF4-FFF2-40B4-BE49-F238E27FC236}">
                <a16:creationId xmlns:a16="http://schemas.microsoft.com/office/drawing/2014/main" id="{4278672C-24AE-0223-E8ED-6A155D333A43}"/>
              </a:ext>
            </a:extLst>
          </p:cNvPr>
          <p:cNvSpPr/>
          <p:nvPr/>
        </p:nvSpPr>
        <p:spPr>
          <a:xfrm>
            <a:off x="4175958" y="5603826"/>
            <a:ext cx="370070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B7723CE-5602-E0B1-141B-8F8F674BD32D}"/>
              </a:ext>
            </a:extLst>
          </p:cNvPr>
          <p:cNvSpPr txBox="1"/>
          <p:nvPr/>
        </p:nvSpPr>
        <p:spPr>
          <a:xfrm>
            <a:off x="4208228" y="5663008"/>
            <a:ext cx="367949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Web </a:t>
            </a: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F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arm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pp2</a:t>
            </a:r>
          </a:p>
        </p:txBody>
      </p:sp>
      <p:sp>
        <p:nvSpPr>
          <p:cNvPr id="61" name="Object 3">
            <a:extLst>
              <a:ext uri="{FF2B5EF4-FFF2-40B4-BE49-F238E27FC236}">
                <a16:creationId xmlns:a16="http://schemas.microsoft.com/office/drawing/2014/main" id="{D55B6563-A92A-CB36-6E39-02A6FBDD3130}"/>
              </a:ext>
            </a:extLst>
          </p:cNvPr>
          <p:cNvSpPr/>
          <p:nvPr/>
        </p:nvSpPr>
        <p:spPr>
          <a:xfrm>
            <a:off x="404767" y="5603826"/>
            <a:ext cx="3668470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ADEB95-7E61-EC90-BB4C-AE83EA3C1506}"/>
              </a:ext>
            </a:extLst>
          </p:cNvPr>
          <p:cNvSpPr txBox="1"/>
          <p:nvPr/>
        </p:nvSpPr>
        <p:spPr>
          <a:xfrm>
            <a:off x="437200" y="5663008"/>
            <a:ext cx="363603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EKS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pp1</a:t>
            </a:r>
          </a:p>
        </p:txBody>
      </p:sp>
      <p:sp>
        <p:nvSpPr>
          <p:cNvPr id="63" name="Object 3">
            <a:extLst>
              <a:ext uri="{FF2B5EF4-FFF2-40B4-BE49-F238E27FC236}">
                <a16:creationId xmlns:a16="http://schemas.microsoft.com/office/drawing/2014/main" id="{051D288B-D7AC-32B0-0613-14B7C0079768}"/>
              </a:ext>
            </a:extLst>
          </p:cNvPr>
          <p:cNvSpPr/>
          <p:nvPr/>
        </p:nvSpPr>
        <p:spPr>
          <a:xfrm>
            <a:off x="7990445" y="5603826"/>
            <a:ext cx="3679496" cy="755717"/>
          </a:xfrm>
          <a:prstGeom prst="rect">
            <a:avLst/>
          </a:prstGeom>
          <a:solidFill>
            <a:schemeClr val="bg2">
              <a:alpha val="45000"/>
            </a:schemeClr>
          </a:solidFill>
          <a:ln w="25400">
            <a:solidFill>
              <a:srgbClr val="65C089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C18695-E31A-D780-EF10-5B9A0CBA95AB}"/>
              </a:ext>
            </a:extLst>
          </p:cNvPr>
          <p:cNvSpPr txBox="1"/>
          <p:nvPr/>
        </p:nvSpPr>
        <p:spPr>
          <a:xfrm>
            <a:off x="8001505" y="5663008"/>
            <a:ext cx="36684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latin typeface="Aptos ExtraBold"/>
                <a:ea typeface="Arial"/>
                <a:cs typeface="Arial"/>
                <a:sym typeface="Arial"/>
              </a:rPr>
              <a:t>ECS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200" dirty="0">
                <a:latin typeface="Aptos"/>
                <a:ea typeface="Arial"/>
                <a:cs typeface="Arial"/>
                <a:sym typeface="Arial"/>
              </a:rPr>
              <a:t>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/>
                <a:ea typeface="Arial"/>
                <a:cs typeface="Arial"/>
                <a:sym typeface="Arial"/>
              </a:rPr>
              <a:t>pp3</a:t>
            </a:r>
          </a:p>
        </p:txBody>
      </p:sp>
      <p:pic>
        <p:nvPicPr>
          <p:cNvPr id="80" name="Picture 79" descr="A close-up of a color palette&#10;&#10;AI-generated content may be incorrect.">
            <a:extLst>
              <a:ext uri="{FF2B5EF4-FFF2-40B4-BE49-F238E27FC236}">
                <a16:creationId xmlns:a16="http://schemas.microsoft.com/office/drawing/2014/main" id="{ED1340EC-8E69-F0B8-0797-066DB966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9768" y="836676"/>
            <a:ext cx="4644402" cy="3043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3EC10A-85A6-3039-434B-57A913D2987E}"/>
              </a:ext>
            </a:extLst>
          </p:cNvPr>
          <p:cNvSpPr/>
          <p:nvPr/>
        </p:nvSpPr>
        <p:spPr>
          <a:xfrm>
            <a:off x="4376634" y="94277"/>
            <a:ext cx="7815366" cy="6763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US" kern="100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Object 3" descr="image.png"/>
          <p:cNvPicPr>
            <a:picLocks noChangeAspect="1"/>
          </p:cNvPicPr>
          <p:nvPr/>
        </p:nvPicPr>
        <p:blipFill>
          <a:blip r:embed="rId3"/>
          <a:srcRect l="-50000" t="-9385" r="-50000" b="-9385"/>
          <a:stretch/>
        </p:blipFill>
        <p:spPr>
          <a:xfrm>
            <a:off x="1054236" y="1030549"/>
            <a:ext cx="2175821" cy="1186812"/>
          </a:xfrm>
          <a:prstGeom prst="rect">
            <a:avLst/>
          </a:prstGeom>
        </p:spPr>
      </p:pic>
      <p:pic>
        <p:nvPicPr>
          <p:cNvPr id="6" name="Object 5" descr="image.png"/>
          <p:cNvPicPr>
            <a:picLocks noChangeAspect="1"/>
          </p:cNvPicPr>
          <p:nvPr/>
        </p:nvPicPr>
        <p:blipFill>
          <a:blip r:embed="rId4"/>
          <a:srcRect l="-25570" t="-23207" r="-25570" b="-23207"/>
          <a:stretch/>
        </p:blipFill>
        <p:spPr>
          <a:xfrm>
            <a:off x="1054236" y="2835594"/>
            <a:ext cx="2175821" cy="1186812"/>
          </a:xfrm>
          <a:prstGeom prst="rect">
            <a:avLst/>
          </a:prstGeom>
        </p:spPr>
      </p:pic>
      <p:pic>
        <p:nvPicPr>
          <p:cNvPr id="8" name="Object 7" descr="image.png"/>
          <p:cNvPicPr>
            <a:picLocks noChangeAspect="1"/>
          </p:cNvPicPr>
          <p:nvPr/>
        </p:nvPicPr>
        <p:blipFill>
          <a:blip r:embed="rId5"/>
          <a:srcRect l="-63323" t="-8445" r="-63323" b="-8445"/>
          <a:stretch/>
        </p:blipFill>
        <p:spPr>
          <a:xfrm>
            <a:off x="612773" y="4487468"/>
            <a:ext cx="3058746" cy="1668407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1B4D2BF4-FC81-5A6B-8E15-977255BD92E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1486415" y="6429403"/>
            <a:ext cx="246896" cy="246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F25A0-BF1F-A648-652C-C1C8D6CC2845}"/>
              </a:ext>
            </a:extLst>
          </p:cNvPr>
          <p:cNvSpPr txBox="1"/>
          <p:nvPr/>
        </p:nvSpPr>
        <p:spPr>
          <a:xfrm>
            <a:off x="3120887" y="9939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556060-DC91-790B-08BC-7C519A145E4F}"/>
              </a:ext>
            </a:extLst>
          </p:cNvPr>
          <p:cNvSpPr txBox="1"/>
          <p:nvPr/>
        </p:nvSpPr>
        <p:spPr>
          <a:xfrm>
            <a:off x="3438939" y="39757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491A3C9-987B-0E3D-1921-F3FD7804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9359" y="457200"/>
            <a:ext cx="11274552" cy="7589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Prerequisite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204F1-28B2-1676-0347-A9C0EF113CF7}"/>
              </a:ext>
            </a:extLst>
          </p:cNvPr>
          <p:cNvSpPr txBox="1"/>
          <p:nvPr/>
        </p:nvSpPr>
        <p:spPr>
          <a:xfrm>
            <a:off x="4945053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F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5 Reg key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BIG-IP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</a:t>
            </a: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VE</a:t>
            </a: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 AMI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E208B0-BABC-62D3-CE0C-77D8C0F0AAED}"/>
              </a:ext>
            </a:extLst>
          </p:cNvPr>
          <p:cNvSpPr txBox="1"/>
          <p:nvPr/>
        </p:nvSpPr>
        <p:spPr>
          <a:xfrm>
            <a:off x="7386536" y="1427752"/>
            <a:ext cx="1656916" cy="3253976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AWS account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VPC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kumimoji="0" lang="en-US" sz="2000" b="0" i="0" u="none" strike="noStrike" kern="1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SSH Key Pair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3 subnets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Security group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B4536A-5D29-1F8C-58BE-217B7EFF1F8A}"/>
              </a:ext>
            </a:extLst>
          </p:cNvPr>
          <p:cNvSpPr txBox="1"/>
          <p:nvPr/>
        </p:nvSpPr>
        <p:spPr>
          <a:xfrm>
            <a:off x="9828020" y="1424060"/>
            <a:ext cx="1656916" cy="1855694"/>
          </a:xfrm>
          <a:prstGeom prst="rect">
            <a:avLst/>
          </a:prstGeom>
          <a:noFill/>
        </p:spPr>
        <p:txBody>
          <a:bodyPr wrap="square" lIns="0" tIns="4572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8375" algn="l"/>
              </a:tabLst>
              <a:defRPr/>
            </a:pPr>
            <a:r>
              <a:rPr lang="en-US" sz="2000" kern="100" spc="-20" dirty="0">
                <a:solidFill>
                  <a:srgbClr val="FFFFFF"/>
                </a:solidFill>
                <a:latin typeface="Aptos"/>
                <a:cs typeface="Arial" panose="020B0604020202020204" pitchFamily="34" charset="0"/>
              </a:rPr>
              <a:t>T</a:t>
            </a:r>
            <a:r>
              <a:rPr kumimoji="0" lang="en-US" sz="2000" b="0" i="0" u="none" strike="noStrike" kern="100" cap="none" spc="-2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/>
                <a:ea typeface="+mn-ea"/>
                <a:cs typeface="Arial" panose="020B0604020202020204" pitchFamily="34" charset="0"/>
              </a:rPr>
              <a:t>erraform</a:t>
            </a:r>
            <a:endParaRPr kumimoji="0" lang="en-US" sz="1800" b="0" i="0" u="none" strike="noStrike" kern="10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 ExtraBold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E9A67-18E1-1BF0-60B4-429A5410D797}"/>
              </a:ext>
            </a:extLst>
          </p:cNvPr>
          <p:cNvCxnSpPr>
            <a:cxnSpLocks/>
          </p:cNvCxnSpPr>
          <p:nvPr/>
        </p:nvCxnSpPr>
        <p:spPr>
          <a:xfrm>
            <a:off x="6982029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6CF08E6-051B-2139-D92B-6ECA61640F92}"/>
              </a:ext>
            </a:extLst>
          </p:cNvPr>
          <p:cNvCxnSpPr>
            <a:cxnSpLocks/>
          </p:cNvCxnSpPr>
          <p:nvPr/>
        </p:nvCxnSpPr>
        <p:spPr>
          <a:xfrm>
            <a:off x="9463972" y="1424060"/>
            <a:ext cx="0" cy="2472079"/>
          </a:xfrm>
          <a:prstGeom prst="line">
            <a:avLst/>
          </a:prstGeom>
          <a:ln w="12700">
            <a:solidFill>
              <a:srgbClr val="343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7">
            <a:extLst>
              <a:ext uri="{FF2B5EF4-FFF2-40B4-BE49-F238E27FC236}">
                <a16:creationId xmlns:a16="http://schemas.microsoft.com/office/drawing/2014/main" id="{77099792-49C5-BA0C-0890-4AEC92D2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Launch VE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CCCC14-07E3-3143-4823-E93CF739C5CB}"/>
              </a:ext>
            </a:extLst>
          </p:cNvPr>
          <p:cNvGrpSpPr/>
          <p:nvPr/>
        </p:nvGrpSpPr>
        <p:grpSpPr>
          <a:xfrm rot="5400000">
            <a:off x="649191" y="3339117"/>
            <a:ext cx="4675604" cy="844568"/>
            <a:chOff x="10317432" y="4563684"/>
            <a:chExt cx="1211291" cy="283321"/>
          </a:xfrm>
        </p:grpSpPr>
        <p:sp>
          <p:nvSpPr>
            <p:cNvPr id="45" name="Right Bracket 44">
              <a:extLst>
                <a:ext uri="{FF2B5EF4-FFF2-40B4-BE49-F238E27FC236}">
                  <a16:creationId xmlns:a16="http://schemas.microsoft.com/office/drawing/2014/main" id="{8F6EABD4-EDB7-AFAC-5995-1FCA77A92D57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870D129-0821-0EBD-AB56-635E7AD8A20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3078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Object 3">
            <a:extLst>
              <a:ext uri="{FF2B5EF4-FFF2-40B4-BE49-F238E27FC236}">
                <a16:creationId xmlns:a16="http://schemas.microsoft.com/office/drawing/2014/main" id="{01ACB5B0-FADE-E149-82A3-0FCBAA38BEA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B18DD8-9700-B213-7945-F31572A6F3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1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FE2F04-3713-564E-FB86-4E3A13B267A8}"/>
              </a:ext>
            </a:extLst>
          </p:cNvPr>
          <p:cNvGrpSpPr/>
          <p:nvPr/>
        </p:nvGrpSpPr>
        <p:grpSpPr>
          <a:xfrm>
            <a:off x="3416970" y="1152678"/>
            <a:ext cx="3576615" cy="545234"/>
            <a:chOff x="3435632" y="1152678"/>
            <a:chExt cx="3576615" cy="545234"/>
          </a:xfrm>
        </p:grpSpPr>
        <p:sp>
          <p:nvSpPr>
            <p:cNvPr id="69" name="Object 3">
              <a:extLst>
                <a:ext uri="{FF2B5EF4-FFF2-40B4-BE49-F238E27FC236}">
                  <a16:creationId xmlns:a16="http://schemas.microsoft.com/office/drawing/2014/main" id="{F5E5FF09-0960-AA31-3E50-66DA0A09A19F}"/>
                </a:ext>
              </a:extLst>
            </p:cNvPr>
            <p:cNvSpPr/>
            <p:nvPr/>
          </p:nvSpPr>
          <p:spPr>
            <a:xfrm>
              <a:off x="3435632" y="115267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5329572-1C93-4823-C9F8-9AA54978C17C}"/>
                </a:ext>
              </a:extLst>
            </p:cNvPr>
            <p:cNvSpPr txBox="1"/>
            <p:nvPr/>
          </p:nvSpPr>
          <p:spPr>
            <a:xfrm>
              <a:off x="3460213" y="1242073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Launch BIG-IP AMI as EC2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22D5EF0-2D20-B43A-B3EB-22520B5199C7}"/>
              </a:ext>
            </a:extLst>
          </p:cNvPr>
          <p:cNvCxnSpPr>
            <a:cxnSpLocks/>
          </p:cNvCxnSpPr>
          <p:nvPr/>
        </p:nvCxnSpPr>
        <p:spPr>
          <a:xfrm>
            <a:off x="3001795" y="2092996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838DDCD-3F6F-E9F5-F3D1-C9873731327A}"/>
              </a:ext>
            </a:extLst>
          </p:cNvPr>
          <p:cNvGrpSpPr/>
          <p:nvPr/>
        </p:nvGrpSpPr>
        <p:grpSpPr>
          <a:xfrm>
            <a:off x="4026115" y="1820379"/>
            <a:ext cx="3593868" cy="545234"/>
            <a:chOff x="4016784" y="1833048"/>
            <a:chExt cx="3593868" cy="545234"/>
          </a:xfrm>
        </p:grpSpPr>
        <p:sp>
          <p:nvSpPr>
            <p:cNvPr id="71" name="Object 3">
              <a:extLst>
                <a:ext uri="{FF2B5EF4-FFF2-40B4-BE49-F238E27FC236}">
                  <a16:creationId xmlns:a16="http://schemas.microsoft.com/office/drawing/2014/main" id="{B33441B4-2D09-5FFE-45ED-5BD153AB4C27}"/>
                </a:ext>
              </a:extLst>
            </p:cNvPr>
            <p:cNvSpPr/>
            <p:nvPr/>
          </p:nvSpPr>
          <p:spPr>
            <a:xfrm>
              <a:off x="4016784" y="183304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E7438D5-408E-1B33-A376-469D33625AA8}"/>
                </a:ext>
              </a:extLst>
            </p:cNvPr>
            <p:cNvSpPr txBox="1"/>
            <p:nvPr/>
          </p:nvSpPr>
          <p:spPr>
            <a:xfrm>
              <a:off x="4058618" y="19006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3 interfaces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EFBD1-FFC7-E995-7D7D-A0D856B22E9F}"/>
              </a:ext>
            </a:extLst>
          </p:cNvPr>
          <p:cNvCxnSpPr>
            <a:cxnSpLocks/>
          </p:cNvCxnSpPr>
          <p:nvPr/>
        </p:nvCxnSpPr>
        <p:spPr>
          <a:xfrm>
            <a:off x="3001795" y="2760697"/>
            <a:ext cx="1334112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60439AE-41E4-ED18-CBBB-5A1BC18D89A9}"/>
              </a:ext>
            </a:extLst>
          </p:cNvPr>
          <p:cNvGrpSpPr/>
          <p:nvPr/>
        </p:nvGrpSpPr>
        <p:grpSpPr>
          <a:xfrm>
            <a:off x="4343363" y="2488080"/>
            <a:ext cx="3561395" cy="545234"/>
            <a:chOff x="4362025" y="2506736"/>
            <a:chExt cx="3561395" cy="545234"/>
          </a:xfrm>
        </p:grpSpPr>
        <p:sp>
          <p:nvSpPr>
            <p:cNvPr id="73" name="Object 3">
              <a:extLst>
                <a:ext uri="{FF2B5EF4-FFF2-40B4-BE49-F238E27FC236}">
                  <a16:creationId xmlns:a16="http://schemas.microsoft.com/office/drawing/2014/main" id="{5E4ED5DD-EC4A-1D37-1C8A-FB57A164023D}"/>
                </a:ext>
              </a:extLst>
            </p:cNvPr>
            <p:cNvSpPr/>
            <p:nvPr/>
          </p:nvSpPr>
          <p:spPr>
            <a:xfrm>
              <a:off x="4362025" y="250673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1854819-0765-64C7-CEFA-36AD84DA9F3A}"/>
                </a:ext>
              </a:extLst>
            </p:cNvPr>
            <p:cNvSpPr txBox="1"/>
            <p:nvPr/>
          </p:nvSpPr>
          <p:spPr>
            <a:xfrm>
              <a:off x="4371386" y="256505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Secondary IP for BIG-IP VIP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4A1AFB-16F3-AA28-AFB9-F8B33B46B9A1}"/>
              </a:ext>
            </a:extLst>
          </p:cNvPr>
          <p:cNvCxnSpPr>
            <a:cxnSpLocks/>
          </p:cNvCxnSpPr>
          <p:nvPr/>
        </p:nvCxnSpPr>
        <p:spPr>
          <a:xfrm>
            <a:off x="3001795" y="3428398"/>
            <a:ext cx="155180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68E906-1F31-007E-0321-0BA07B6EF814}"/>
              </a:ext>
            </a:extLst>
          </p:cNvPr>
          <p:cNvGrpSpPr/>
          <p:nvPr/>
        </p:nvGrpSpPr>
        <p:grpSpPr>
          <a:xfrm>
            <a:off x="4559109" y="3155781"/>
            <a:ext cx="3576615" cy="545234"/>
            <a:chOff x="4577771" y="3134194"/>
            <a:chExt cx="3576615" cy="545234"/>
          </a:xfrm>
        </p:grpSpPr>
        <p:sp>
          <p:nvSpPr>
            <p:cNvPr id="75" name="Object 3">
              <a:extLst>
                <a:ext uri="{FF2B5EF4-FFF2-40B4-BE49-F238E27FC236}">
                  <a16:creationId xmlns:a16="http://schemas.microsoft.com/office/drawing/2014/main" id="{71F27708-1950-00D5-5FB4-68965547D685}"/>
                </a:ext>
              </a:extLst>
            </p:cNvPr>
            <p:cNvSpPr/>
            <p:nvPr/>
          </p:nvSpPr>
          <p:spPr>
            <a:xfrm>
              <a:off x="4577771" y="313419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613195-B0E3-4112-C0CC-88FA2E3E2117}"/>
                </a:ext>
              </a:extLst>
            </p:cNvPr>
            <p:cNvSpPr txBox="1"/>
            <p:nvPr/>
          </p:nvSpPr>
          <p:spPr>
            <a:xfrm>
              <a:off x="4602352" y="323991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Reset admin password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031316-7F50-3DB7-CBD2-77F8A60EBB86}"/>
              </a:ext>
            </a:extLst>
          </p:cNvPr>
          <p:cNvCxnSpPr>
            <a:cxnSpLocks/>
          </p:cNvCxnSpPr>
          <p:nvPr/>
        </p:nvCxnSpPr>
        <p:spPr>
          <a:xfrm>
            <a:off x="3001795" y="4096099"/>
            <a:ext cx="17597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FFC5ED-DDD9-8744-AB80-7A0FF5223732}"/>
              </a:ext>
            </a:extLst>
          </p:cNvPr>
          <p:cNvGrpSpPr/>
          <p:nvPr/>
        </p:nvGrpSpPr>
        <p:grpSpPr>
          <a:xfrm>
            <a:off x="4774653" y="3823482"/>
            <a:ext cx="3576615" cy="545234"/>
            <a:chOff x="4765322" y="3785830"/>
            <a:chExt cx="3576615" cy="545234"/>
          </a:xfrm>
        </p:grpSpPr>
        <p:sp>
          <p:nvSpPr>
            <p:cNvPr id="77" name="Object 3">
              <a:extLst>
                <a:ext uri="{FF2B5EF4-FFF2-40B4-BE49-F238E27FC236}">
                  <a16:creationId xmlns:a16="http://schemas.microsoft.com/office/drawing/2014/main" id="{D1EF248D-9034-4BFC-3CCD-609CE0650B0C}"/>
                </a:ext>
              </a:extLst>
            </p:cNvPr>
            <p:cNvSpPr/>
            <p:nvPr/>
          </p:nvSpPr>
          <p:spPr>
            <a:xfrm>
              <a:off x="4765322" y="378583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FC806D0-4FE5-A834-2185-647753315ED7}"/>
                </a:ext>
              </a:extLst>
            </p:cNvPr>
            <p:cNvSpPr txBox="1"/>
            <p:nvPr/>
          </p:nvSpPr>
          <p:spPr>
            <a:xfrm>
              <a:off x="4789903" y="3875225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Install license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0B2F6C-032C-8756-60B4-7FC7CC4C2674}"/>
              </a:ext>
            </a:extLst>
          </p:cNvPr>
          <p:cNvCxnSpPr>
            <a:cxnSpLocks/>
          </p:cNvCxnSpPr>
          <p:nvPr/>
        </p:nvCxnSpPr>
        <p:spPr>
          <a:xfrm>
            <a:off x="3001795" y="4763800"/>
            <a:ext cx="1977121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55EAD40-F8BF-7F99-5050-62A7EB898DB4}"/>
              </a:ext>
            </a:extLst>
          </p:cNvPr>
          <p:cNvGrpSpPr/>
          <p:nvPr/>
        </p:nvGrpSpPr>
        <p:grpSpPr>
          <a:xfrm>
            <a:off x="4984430" y="4491183"/>
            <a:ext cx="3576615" cy="545234"/>
            <a:chOff x="5003092" y="4444364"/>
            <a:chExt cx="3576615" cy="545234"/>
          </a:xfrm>
        </p:grpSpPr>
        <p:sp>
          <p:nvSpPr>
            <p:cNvPr id="79" name="Object 3">
              <a:extLst>
                <a:ext uri="{FF2B5EF4-FFF2-40B4-BE49-F238E27FC236}">
                  <a16:creationId xmlns:a16="http://schemas.microsoft.com/office/drawing/2014/main" id="{1A35A97A-01CA-9BF0-45A4-04D0C4538CC5}"/>
                </a:ext>
              </a:extLst>
            </p:cNvPr>
            <p:cNvSpPr/>
            <p:nvPr/>
          </p:nvSpPr>
          <p:spPr>
            <a:xfrm>
              <a:off x="5003092" y="444436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A479A6-CC29-6B06-BC4D-4CAE3E63BADE}"/>
                </a:ext>
              </a:extLst>
            </p:cNvPr>
            <p:cNvSpPr txBox="1"/>
            <p:nvPr/>
          </p:nvSpPr>
          <p:spPr>
            <a:xfrm>
              <a:off x="5027673" y="4533759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Disable </a:t>
              </a: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setup utility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5C3214-AFEA-ABD7-47F5-AB779BB53492}"/>
              </a:ext>
            </a:extLst>
          </p:cNvPr>
          <p:cNvCxnSpPr>
            <a:cxnSpLocks/>
          </p:cNvCxnSpPr>
          <p:nvPr/>
        </p:nvCxnSpPr>
        <p:spPr>
          <a:xfrm>
            <a:off x="3001795" y="5431501"/>
            <a:ext cx="2142885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F2057A4-1F22-3456-BC01-51CDCD04E56B}"/>
              </a:ext>
            </a:extLst>
          </p:cNvPr>
          <p:cNvGrpSpPr/>
          <p:nvPr/>
        </p:nvGrpSpPr>
        <p:grpSpPr>
          <a:xfrm>
            <a:off x="5144680" y="5158884"/>
            <a:ext cx="3576615" cy="545234"/>
            <a:chOff x="5144680" y="5108812"/>
            <a:chExt cx="3576615" cy="545234"/>
          </a:xfrm>
        </p:grpSpPr>
        <p:sp>
          <p:nvSpPr>
            <p:cNvPr id="81" name="Object 3">
              <a:extLst>
                <a:ext uri="{FF2B5EF4-FFF2-40B4-BE49-F238E27FC236}">
                  <a16:creationId xmlns:a16="http://schemas.microsoft.com/office/drawing/2014/main" id="{C173AD0B-6F0F-4EA4-92DA-51386EF4F813}"/>
                </a:ext>
              </a:extLst>
            </p:cNvPr>
            <p:cNvSpPr/>
            <p:nvPr/>
          </p:nvSpPr>
          <p:spPr>
            <a:xfrm>
              <a:off x="5144680" y="5108812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8E228F0-7B65-88FB-0C93-EED2482CCD98}"/>
                </a:ext>
              </a:extLst>
            </p:cNvPr>
            <p:cNvSpPr txBox="1"/>
            <p:nvPr/>
          </p:nvSpPr>
          <p:spPr>
            <a:xfrm>
              <a:off x="5169261" y="5198207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LTM Resource Provision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9DC838-129E-CC53-3DDB-79230B194326}"/>
              </a:ext>
            </a:extLst>
          </p:cNvPr>
          <p:cNvCxnSpPr>
            <a:cxnSpLocks/>
          </p:cNvCxnSpPr>
          <p:nvPr/>
        </p:nvCxnSpPr>
        <p:spPr>
          <a:xfrm>
            <a:off x="3205672" y="6099203"/>
            <a:ext cx="210415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bject 3">
            <a:extLst>
              <a:ext uri="{FF2B5EF4-FFF2-40B4-BE49-F238E27FC236}">
                <a16:creationId xmlns:a16="http://schemas.microsoft.com/office/drawing/2014/main" id="{C2647812-417B-2354-AA7D-9AC86F08911D}"/>
              </a:ext>
            </a:extLst>
          </p:cNvPr>
          <p:cNvSpPr/>
          <p:nvPr/>
        </p:nvSpPr>
        <p:spPr>
          <a:xfrm>
            <a:off x="5309822" y="5826585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Meta Data for Phase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7">
            <a:extLst>
              <a:ext uri="{FF2B5EF4-FFF2-40B4-BE49-F238E27FC236}">
                <a16:creationId xmlns:a16="http://schemas.microsoft.com/office/drawing/2014/main" id="{CCB1EBA5-6165-9AEB-4DE6-5B319099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758952"/>
          </a:xfrm>
        </p:spPr>
        <p:txBody>
          <a:bodyPr/>
          <a:lstStyle/>
          <a:p>
            <a:r>
              <a:rPr lang="en-US" dirty="0"/>
              <a:t>The Phases - Networking</a:t>
            </a:r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6C3FB53A-FEB3-0FF9-CBA6-43A34F00ECF7}"/>
              </a:ext>
            </a:extLst>
          </p:cNvPr>
          <p:cNvSpPr/>
          <p:nvPr/>
        </p:nvSpPr>
        <p:spPr>
          <a:xfrm rot="10800000">
            <a:off x="2987096" y="3050050"/>
            <a:ext cx="833554" cy="1398181"/>
          </a:xfrm>
          <a:prstGeom prst="rightBracket">
            <a:avLst>
              <a:gd name="adj" fmla="val 0"/>
            </a:avLst>
          </a:prstGeom>
          <a:ln w="12700">
            <a:solidFill>
              <a:schemeClr val="bg1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24B617-212C-0C79-F51C-46417F16AF03}"/>
              </a:ext>
            </a:extLst>
          </p:cNvPr>
          <p:cNvCxnSpPr>
            <a:cxnSpLocks/>
          </p:cNvCxnSpPr>
          <p:nvPr/>
        </p:nvCxnSpPr>
        <p:spPr>
          <a:xfrm flipH="1">
            <a:off x="2210199" y="3783363"/>
            <a:ext cx="230684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3">
            <a:extLst>
              <a:ext uri="{FF2B5EF4-FFF2-40B4-BE49-F238E27FC236}">
                <a16:creationId xmlns:a16="http://schemas.microsoft.com/office/drawing/2014/main" id="{C5E2166F-3F39-4AF0-7779-69E6B7F9465A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033C50-FCE9-4C11-CA90-0EF828559141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2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002C896E-3EEF-9C77-9253-76E4455B0789}"/>
              </a:ext>
            </a:extLst>
          </p:cNvPr>
          <p:cNvSpPr/>
          <p:nvPr/>
        </p:nvSpPr>
        <p:spPr>
          <a:xfrm>
            <a:off x="3813113" y="2845025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8EEEA-81AF-1D57-9B89-5A6C46E88561}"/>
              </a:ext>
            </a:extLst>
          </p:cNvPr>
          <p:cNvSpPr txBox="1"/>
          <p:nvPr/>
        </p:nvSpPr>
        <p:spPr>
          <a:xfrm>
            <a:off x="3837694" y="2934420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VLANs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1" name="Object 3">
            <a:extLst>
              <a:ext uri="{FF2B5EF4-FFF2-40B4-BE49-F238E27FC236}">
                <a16:creationId xmlns:a16="http://schemas.microsoft.com/office/drawing/2014/main" id="{247B2A92-F98B-9490-3D4C-3CF1DD229D96}"/>
              </a:ext>
            </a:extLst>
          </p:cNvPr>
          <p:cNvSpPr/>
          <p:nvPr/>
        </p:nvSpPr>
        <p:spPr>
          <a:xfrm>
            <a:off x="4527078" y="3509473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AD68AF-C1B8-5E8E-CCC2-9791081D6721}"/>
              </a:ext>
            </a:extLst>
          </p:cNvPr>
          <p:cNvSpPr txBox="1"/>
          <p:nvPr/>
        </p:nvSpPr>
        <p:spPr>
          <a:xfrm>
            <a:off x="4551659" y="3598868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Create self IPs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79B45062-CFBD-B773-CCA2-69450E4FC25C}"/>
              </a:ext>
            </a:extLst>
          </p:cNvPr>
          <p:cNvSpPr/>
          <p:nvPr/>
        </p:nvSpPr>
        <p:spPr>
          <a:xfrm>
            <a:off x="5521820" y="4168007"/>
            <a:ext cx="3558029" cy="545234"/>
          </a:xfrm>
          <a:prstGeom prst="rect">
            <a:avLst/>
          </a:prstGeom>
          <a:solidFill>
            <a:srgbClr val="AB2782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C10EE2-4B99-3592-ADCF-BE453FFA1422}"/>
              </a:ext>
            </a:extLst>
          </p:cNvPr>
          <p:cNvSpPr txBox="1"/>
          <p:nvPr/>
        </p:nvSpPr>
        <p:spPr>
          <a:xfrm>
            <a:off x="5546401" y="4273731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Add default route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8AC998D-B772-4CA1-7C5B-1B3BBBE2826F}"/>
              </a:ext>
            </a:extLst>
          </p:cNvPr>
          <p:cNvCxnSpPr>
            <a:cxnSpLocks/>
          </p:cNvCxnSpPr>
          <p:nvPr/>
        </p:nvCxnSpPr>
        <p:spPr>
          <a:xfrm>
            <a:off x="3402556" y="4448247"/>
            <a:ext cx="2108684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3BFAA8A-2EF2-F156-FDEF-F6107F730463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bject 3">
            <a:extLst>
              <a:ext uri="{FF2B5EF4-FFF2-40B4-BE49-F238E27FC236}">
                <a16:creationId xmlns:a16="http://schemas.microsoft.com/office/drawing/2014/main" id="{AD874AD1-803E-F91B-525B-441C98EE7FBF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899BBC-A5B6-25F0-45AE-5D9BCB99B4B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phase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7">
            <a:extLst>
              <a:ext uri="{FF2B5EF4-FFF2-40B4-BE49-F238E27FC236}">
                <a16:creationId xmlns:a16="http://schemas.microsoft.com/office/drawing/2014/main" id="{CA561C09-6297-A6D1-173B-B981CE5D8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885709" cy="758952"/>
          </a:xfrm>
        </p:spPr>
        <p:txBody>
          <a:bodyPr/>
          <a:lstStyle/>
          <a:p>
            <a:r>
              <a:rPr lang="en-US" dirty="0"/>
              <a:t>The Phases – </a:t>
            </a:r>
            <a:r>
              <a:rPr lang="en-US" dirty="0" err="1"/>
              <a:t>Virtuals</a:t>
            </a:r>
            <a:r>
              <a:rPr lang="en-US" dirty="0"/>
              <a:t> / Pools</a:t>
            </a:r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A5F15E21-D500-E37D-C000-025D801A54DB}"/>
              </a:ext>
            </a:extLst>
          </p:cNvPr>
          <p:cNvSpPr/>
          <p:nvPr/>
        </p:nvSpPr>
        <p:spPr>
          <a:xfrm>
            <a:off x="453641" y="3395074"/>
            <a:ext cx="2112473" cy="755717"/>
          </a:xfrm>
          <a:prstGeom prst="rect">
            <a:avLst/>
          </a:prstGeom>
          <a:solidFill>
            <a:srgbClr val="A2247B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89C86E-824B-E1CA-48AA-5ABD053842D4}"/>
              </a:ext>
            </a:extLst>
          </p:cNvPr>
          <p:cNvSpPr txBox="1"/>
          <p:nvPr/>
        </p:nvSpPr>
        <p:spPr>
          <a:xfrm>
            <a:off x="437959" y="3459727"/>
            <a:ext cx="2123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  <a:buSzPts val="800"/>
            </a:pPr>
            <a:r>
              <a:rPr lang="en-US" sz="3200" b="1" dirty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Phase 3</a:t>
            </a:r>
            <a:endParaRPr lang="en-US" sz="24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BE65272-BB7C-E8E5-A0A3-85413C34F548}"/>
              </a:ext>
            </a:extLst>
          </p:cNvPr>
          <p:cNvCxnSpPr>
            <a:cxnSpLocks/>
          </p:cNvCxnSpPr>
          <p:nvPr/>
        </p:nvCxnSpPr>
        <p:spPr>
          <a:xfrm flipH="1">
            <a:off x="1499731" y="4150791"/>
            <a:ext cx="10147" cy="1419942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3">
            <a:extLst>
              <a:ext uri="{FF2B5EF4-FFF2-40B4-BE49-F238E27FC236}">
                <a16:creationId xmlns:a16="http://schemas.microsoft.com/office/drawing/2014/main" id="{10DC1B11-8EF5-D71D-D38E-AB115FBFE375}"/>
              </a:ext>
            </a:extLst>
          </p:cNvPr>
          <p:cNvSpPr/>
          <p:nvPr/>
        </p:nvSpPr>
        <p:spPr>
          <a:xfrm>
            <a:off x="453641" y="5557839"/>
            <a:ext cx="3558029" cy="545234"/>
          </a:xfrm>
          <a:prstGeom prst="rect">
            <a:avLst/>
          </a:prstGeom>
          <a:solidFill>
            <a:srgbClr val="2952B1"/>
          </a:solidFill>
          <a:ln w="28575">
            <a:solidFill>
              <a:srgbClr val="D9D9D9">
                <a:alpha val="0"/>
              </a:srgb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F6411-46DA-ED89-7368-B6F266C06FEA}"/>
              </a:ext>
            </a:extLst>
          </p:cNvPr>
          <p:cNvSpPr txBox="1"/>
          <p:nvPr/>
        </p:nvSpPr>
        <p:spPr>
          <a:xfrm>
            <a:off x="478222" y="566356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Meta Data from </a:t>
            </a: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p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hase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rPr>
              <a:t>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C0CAE-ED16-AF6D-B987-06FCFFBE59CB}"/>
              </a:ext>
            </a:extLst>
          </p:cNvPr>
          <p:cNvSpPr txBox="1"/>
          <p:nvPr/>
        </p:nvSpPr>
        <p:spPr>
          <a:xfrm>
            <a:off x="3460213" y="1242073"/>
            <a:ext cx="3552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800"/>
              <a:buFontTx/>
              <a:buNone/>
              <a:tabLst/>
              <a:defRPr/>
            </a:pPr>
            <a:r>
              <a:rPr lang="en-US" sz="1600" b="1" dirty="0">
                <a:solidFill>
                  <a:schemeClr val="bg1"/>
                </a:solidFill>
                <a:latin typeface="Aptos ExtraBold"/>
                <a:ea typeface="Arial"/>
                <a:cs typeface="Arial"/>
                <a:sym typeface="Arial"/>
              </a:rPr>
              <a:t>Launch BIG-IP AMI as EC2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ExtraBold"/>
              <a:ea typeface="Arial"/>
              <a:cs typeface="Arial"/>
              <a:sym typeface="Arial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D1626DC-8342-EE98-9935-BDB889956AC1}"/>
              </a:ext>
            </a:extLst>
          </p:cNvPr>
          <p:cNvGrpSpPr/>
          <p:nvPr/>
        </p:nvGrpSpPr>
        <p:grpSpPr>
          <a:xfrm rot="5400000">
            <a:off x="985754" y="3018280"/>
            <a:ext cx="3996066" cy="844568"/>
            <a:chOff x="10317432" y="4563684"/>
            <a:chExt cx="1211291" cy="283321"/>
          </a:xfrm>
        </p:grpSpPr>
        <p:sp>
          <p:nvSpPr>
            <p:cNvPr id="47" name="Right Bracket 46">
              <a:extLst>
                <a:ext uri="{FF2B5EF4-FFF2-40B4-BE49-F238E27FC236}">
                  <a16:creationId xmlns:a16="http://schemas.microsoft.com/office/drawing/2014/main" id="{D04EF176-0537-1A0A-1484-C99CCBB6A543}"/>
                </a:ext>
              </a:extLst>
            </p:cNvPr>
            <p:cNvSpPr/>
            <p:nvPr/>
          </p:nvSpPr>
          <p:spPr>
            <a:xfrm rot="5400000">
              <a:off x="10854776" y="4026340"/>
              <a:ext cx="136603" cy="1211291"/>
            </a:xfrm>
            <a:prstGeom prst="rightBracket">
              <a:avLst>
                <a:gd name="adj" fmla="val 0"/>
              </a:avLst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BB0430E-67A9-E1B0-CE7E-683FDFDFD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7107" y="4700379"/>
              <a:ext cx="0" cy="14662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98989E-E79E-E881-9638-EDB302CBB49C}"/>
              </a:ext>
            </a:extLst>
          </p:cNvPr>
          <p:cNvCxnSpPr>
            <a:cxnSpLocks/>
          </p:cNvCxnSpPr>
          <p:nvPr/>
        </p:nvCxnSpPr>
        <p:spPr>
          <a:xfrm>
            <a:off x="2998589" y="1442531"/>
            <a:ext cx="1014989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  <a:prstDash val="solid"/>
            <a:round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D3B556-3E4C-7686-950C-E01099338A18}"/>
              </a:ext>
            </a:extLst>
          </p:cNvPr>
          <p:cNvGrpSpPr/>
          <p:nvPr/>
        </p:nvGrpSpPr>
        <p:grpSpPr>
          <a:xfrm>
            <a:off x="4030831" y="1162448"/>
            <a:ext cx="3576615" cy="545234"/>
            <a:chOff x="4030831" y="1158063"/>
            <a:chExt cx="3576615" cy="545234"/>
          </a:xfrm>
        </p:grpSpPr>
        <p:sp>
          <p:nvSpPr>
            <p:cNvPr id="56" name="Object 3">
              <a:extLst>
                <a:ext uri="{FF2B5EF4-FFF2-40B4-BE49-F238E27FC236}">
                  <a16:creationId xmlns:a16="http://schemas.microsoft.com/office/drawing/2014/main" id="{0ABBB6DF-5491-5289-8BB8-242321FFB8AF}"/>
                </a:ext>
              </a:extLst>
            </p:cNvPr>
            <p:cNvSpPr/>
            <p:nvPr/>
          </p:nvSpPr>
          <p:spPr>
            <a:xfrm>
              <a:off x="4030831" y="1158063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65D84-0C57-F43C-F12C-DDB6E888BD59}"/>
                </a:ext>
              </a:extLst>
            </p:cNvPr>
            <p:cNvSpPr txBox="1"/>
            <p:nvPr/>
          </p:nvSpPr>
          <p:spPr>
            <a:xfrm>
              <a:off x="4055412" y="124745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nodes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DA57B7-88D9-9C45-533D-0DDD962FC9D0}"/>
              </a:ext>
            </a:extLst>
          </p:cNvPr>
          <p:cNvGrpSpPr/>
          <p:nvPr/>
        </p:nvGrpSpPr>
        <p:grpSpPr>
          <a:xfrm>
            <a:off x="2998589" y="1829703"/>
            <a:ext cx="4921625" cy="545234"/>
            <a:chOff x="2998589" y="1815054"/>
            <a:chExt cx="4921625" cy="54523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2111D41-5250-F9DA-0685-4F37BBDEE9FC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087671"/>
              <a:ext cx="1334112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bject 3">
              <a:extLst>
                <a:ext uri="{FF2B5EF4-FFF2-40B4-BE49-F238E27FC236}">
                  <a16:creationId xmlns:a16="http://schemas.microsoft.com/office/drawing/2014/main" id="{616430D1-9DF3-2090-08AD-4DFFCC544C86}"/>
                </a:ext>
              </a:extLst>
            </p:cNvPr>
            <p:cNvSpPr/>
            <p:nvPr/>
          </p:nvSpPr>
          <p:spPr>
            <a:xfrm>
              <a:off x="4343599" y="181505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A5BD02-428D-8049-D84C-EF34349672EE}"/>
                </a:ext>
              </a:extLst>
            </p:cNvPr>
            <p:cNvSpPr txBox="1"/>
            <p:nvPr/>
          </p:nvSpPr>
          <p:spPr>
            <a:xfrm>
              <a:off x="4368180" y="191839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monitor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EC028C9-7E3A-4FF1-5E01-1AE619617615}"/>
              </a:ext>
            </a:extLst>
          </p:cNvPr>
          <p:cNvGrpSpPr/>
          <p:nvPr/>
        </p:nvGrpSpPr>
        <p:grpSpPr>
          <a:xfrm>
            <a:off x="2998589" y="2496958"/>
            <a:ext cx="5152591" cy="545234"/>
            <a:chOff x="2998589" y="2473588"/>
            <a:chExt cx="5152591" cy="54523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37FC80B-3634-2F36-2CFD-E7998D2F1E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2746205"/>
              <a:ext cx="1551801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bject 3">
              <a:extLst>
                <a:ext uri="{FF2B5EF4-FFF2-40B4-BE49-F238E27FC236}">
                  <a16:creationId xmlns:a16="http://schemas.microsoft.com/office/drawing/2014/main" id="{438CBC3E-2135-3F98-C812-828840CD79ED}"/>
                </a:ext>
              </a:extLst>
            </p:cNvPr>
            <p:cNvSpPr/>
            <p:nvPr/>
          </p:nvSpPr>
          <p:spPr>
            <a:xfrm>
              <a:off x="4574565" y="247358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B3FA12-AC01-4410-9527-B016C8819D37}"/>
                </a:ext>
              </a:extLst>
            </p:cNvPr>
            <p:cNvSpPr txBox="1"/>
            <p:nvPr/>
          </p:nvSpPr>
          <p:spPr>
            <a:xfrm>
              <a:off x="4599146" y="257692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pools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87D920-484D-69CC-8B0A-FC51018E9226}"/>
              </a:ext>
            </a:extLst>
          </p:cNvPr>
          <p:cNvGrpSpPr/>
          <p:nvPr/>
        </p:nvGrpSpPr>
        <p:grpSpPr>
          <a:xfrm>
            <a:off x="2998589" y="3164213"/>
            <a:ext cx="5340142" cy="545234"/>
            <a:chOff x="2998589" y="3125224"/>
            <a:chExt cx="5340142" cy="5452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AE7841-F02B-76C2-3A12-8711A9ABDEFF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3397841"/>
              <a:ext cx="1759785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bject 3">
              <a:extLst>
                <a:ext uri="{FF2B5EF4-FFF2-40B4-BE49-F238E27FC236}">
                  <a16:creationId xmlns:a16="http://schemas.microsoft.com/office/drawing/2014/main" id="{8B324302-543A-272E-244E-F883D05B2DC3}"/>
                </a:ext>
              </a:extLst>
            </p:cNvPr>
            <p:cNvSpPr/>
            <p:nvPr/>
          </p:nvSpPr>
          <p:spPr>
            <a:xfrm>
              <a:off x="4762116" y="3125224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BED761-4DD1-6241-BB38-5FB8E03DCA53}"/>
                </a:ext>
              </a:extLst>
            </p:cNvPr>
            <p:cNvSpPr txBox="1"/>
            <p:nvPr/>
          </p:nvSpPr>
          <p:spPr>
            <a:xfrm>
              <a:off x="4786697" y="3228564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profiles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52C68B0-87C7-E820-90D8-3D7DC7B9A447}"/>
              </a:ext>
            </a:extLst>
          </p:cNvPr>
          <p:cNvGrpSpPr/>
          <p:nvPr/>
        </p:nvGrpSpPr>
        <p:grpSpPr>
          <a:xfrm>
            <a:off x="2998589" y="4474061"/>
            <a:ext cx="5719500" cy="545234"/>
            <a:chOff x="2857001" y="3783758"/>
            <a:chExt cx="5719500" cy="54523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23AF03-B461-50DA-5399-E82AB45C582B}"/>
                </a:ext>
              </a:extLst>
            </p:cNvPr>
            <p:cNvCxnSpPr>
              <a:cxnSpLocks/>
            </p:cNvCxnSpPr>
            <p:nvPr/>
          </p:nvCxnSpPr>
          <p:spPr>
            <a:xfrm>
              <a:off x="2857001" y="4056375"/>
              <a:ext cx="2118709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bject 3">
              <a:extLst>
                <a:ext uri="{FF2B5EF4-FFF2-40B4-BE49-F238E27FC236}">
                  <a16:creationId xmlns:a16="http://schemas.microsoft.com/office/drawing/2014/main" id="{854729FD-0393-DDC3-0756-2A3E6A43F72B}"/>
                </a:ext>
              </a:extLst>
            </p:cNvPr>
            <p:cNvSpPr/>
            <p:nvPr/>
          </p:nvSpPr>
          <p:spPr>
            <a:xfrm>
              <a:off x="4999886" y="3783758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320BD6-1699-BDE7-70C0-A4FE53E95282}"/>
                </a:ext>
              </a:extLst>
            </p:cNvPr>
            <p:cNvSpPr txBox="1"/>
            <p:nvPr/>
          </p:nvSpPr>
          <p:spPr>
            <a:xfrm>
              <a:off x="5024467" y="3887098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ptos ExtraBold"/>
                  <a:ea typeface="Arial"/>
                  <a:cs typeface="Arial"/>
                  <a:sym typeface="Arial"/>
                </a:rPr>
                <a:t>Create virtual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190E2E-474E-3F5E-621A-B0C8DE6BF353}"/>
              </a:ext>
            </a:extLst>
          </p:cNvPr>
          <p:cNvGrpSpPr/>
          <p:nvPr/>
        </p:nvGrpSpPr>
        <p:grpSpPr>
          <a:xfrm>
            <a:off x="3140177" y="5163594"/>
            <a:ext cx="5719500" cy="545234"/>
            <a:chOff x="2998589" y="4448206"/>
            <a:chExt cx="5719500" cy="54523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01C80D-533E-0E9E-06A5-E32A633C26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8589" y="4720823"/>
              <a:ext cx="210868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bject 3">
              <a:extLst>
                <a:ext uri="{FF2B5EF4-FFF2-40B4-BE49-F238E27FC236}">
                  <a16:creationId xmlns:a16="http://schemas.microsoft.com/office/drawing/2014/main" id="{10A77245-78AC-3866-A09B-D518EE0A7F5E}"/>
                </a:ext>
              </a:extLst>
            </p:cNvPr>
            <p:cNvSpPr/>
            <p:nvPr/>
          </p:nvSpPr>
          <p:spPr>
            <a:xfrm>
              <a:off x="5141474" y="4448206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DDAC1A-6EF4-F9EC-B351-38F88A4DB227}"/>
                </a:ext>
              </a:extLst>
            </p:cNvPr>
            <p:cNvSpPr txBox="1"/>
            <p:nvPr/>
          </p:nvSpPr>
          <p:spPr>
            <a:xfrm>
              <a:off x="5166055" y="4551546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iRule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56AA9F2-2EC6-7670-35AB-95BFA097AD65}"/>
              </a:ext>
            </a:extLst>
          </p:cNvPr>
          <p:cNvGrpSpPr/>
          <p:nvPr/>
        </p:nvGrpSpPr>
        <p:grpSpPr>
          <a:xfrm>
            <a:off x="3011187" y="3830276"/>
            <a:ext cx="5476812" cy="545234"/>
            <a:chOff x="3414745" y="5106740"/>
            <a:chExt cx="5476812" cy="5452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9E6BE7-2E68-A14B-8FF5-60C98388DB58}"/>
                </a:ext>
              </a:extLst>
            </p:cNvPr>
            <p:cNvCxnSpPr>
              <a:cxnSpLocks/>
            </p:cNvCxnSpPr>
            <p:nvPr/>
          </p:nvCxnSpPr>
          <p:spPr>
            <a:xfrm>
              <a:off x="3414745" y="5379357"/>
              <a:ext cx="1886894" cy="0"/>
            </a:xfrm>
            <a:prstGeom prst="line">
              <a:avLst/>
            </a:prstGeom>
            <a:ln w="12700" cap="rnd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ject 3">
              <a:extLst>
                <a:ext uri="{FF2B5EF4-FFF2-40B4-BE49-F238E27FC236}">
                  <a16:creationId xmlns:a16="http://schemas.microsoft.com/office/drawing/2014/main" id="{68B314A7-E794-80E7-CDA1-E1D49F309F76}"/>
                </a:ext>
              </a:extLst>
            </p:cNvPr>
            <p:cNvSpPr/>
            <p:nvPr/>
          </p:nvSpPr>
          <p:spPr>
            <a:xfrm>
              <a:off x="5314942" y="5106740"/>
              <a:ext cx="3558029" cy="545234"/>
            </a:xfrm>
            <a:prstGeom prst="rect">
              <a:avLst/>
            </a:prstGeom>
            <a:solidFill>
              <a:srgbClr val="AB2782"/>
            </a:solidFill>
            <a:ln w="28575">
              <a:solidFill>
                <a:srgbClr val="D9D9D9">
                  <a:alpha val="0"/>
                </a:srgbClr>
              </a:solidFill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2A4F38-664A-31C0-EC03-4447F9563818}"/>
                </a:ext>
              </a:extLst>
            </p:cNvPr>
            <p:cNvSpPr txBox="1"/>
            <p:nvPr/>
          </p:nvSpPr>
          <p:spPr>
            <a:xfrm>
              <a:off x="5339523" y="5210080"/>
              <a:ext cx="355203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800"/>
                <a:buFontTx/>
                <a:buNone/>
                <a:tabLst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Create </a:t>
              </a:r>
              <a:r>
                <a:rPr lang="en-US" sz="1600" b="1" dirty="0" err="1">
                  <a:solidFill>
                    <a:schemeClr val="bg1"/>
                  </a:solidFill>
                  <a:latin typeface="Aptos ExtraBold"/>
                  <a:ea typeface="Arial"/>
                  <a:cs typeface="Arial"/>
                  <a:sym typeface="Arial"/>
                </a:rPr>
                <a:t>DataGroups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ExtraBold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262BAD8-1719-D570-F239-56F1B3D14D06}"/>
              </a:ext>
            </a:extLst>
          </p:cNvPr>
          <p:cNvSpPr txBox="1"/>
          <p:nvPr/>
        </p:nvSpPr>
        <p:spPr>
          <a:xfrm>
            <a:off x="10626436" y="6580909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20241-2F7E-C9B2-5654-87E3F0BF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- 1 Launch 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26475-DCA3-49DF-84EA-B76165053647}"/>
              </a:ext>
            </a:extLst>
          </p:cNvPr>
          <p:cNvSpPr txBox="1"/>
          <p:nvPr/>
        </p:nvSpPr>
        <p:spPr>
          <a:xfrm>
            <a:off x="729049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E4FA4-8785-6C51-44B0-FAE162F773F9}"/>
              </a:ext>
            </a:extLst>
          </p:cNvPr>
          <p:cNvSpPr txBox="1"/>
          <p:nvPr/>
        </p:nvSpPr>
        <p:spPr>
          <a:xfrm>
            <a:off x="543697" y="6549081"/>
            <a:ext cx="0" cy="0"/>
          </a:xfrm>
          <a:prstGeom prst="rect">
            <a:avLst/>
          </a:prstGeom>
          <a:noFill/>
        </p:spPr>
        <p:txBody>
          <a:bodyPr wrap="none" lIns="0" tIns="45720" rIns="0" bIns="0" rtlCol="0">
            <a:noAutofit/>
          </a:bodyPr>
          <a:lstStyle/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kern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280238"/>
      </p:ext>
    </p:extLst>
  </p:cSld>
  <p:clrMapOvr>
    <a:masterClrMapping/>
  </p:clrMapOvr>
</p:sld>
</file>

<file path=ppt/theme/theme1.xml><?xml version="1.0" encoding="utf-8"?>
<a:theme xmlns:a="http://schemas.openxmlformats.org/drawingml/2006/main" name="F5 AppWorld_2025">
  <a:themeElements>
    <a:clrScheme name="Custom 7">
      <a:dk1>
        <a:srgbClr val="000000"/>
      </a:dk1>
      <a:lt1>
        <a:srgbClr val="FFFFFF"/>
      </a:lt1>
      <a:dk2>
        <a:srgbClr val="222222"/>
      </a:dk2>
      <a:lt2>
        <a:srgbClr val="E6E6E6"/>
      </a:lt2>
      <a:accent1>
        <a:srgbClr val="0E41AA"/>
      </a:accent1>
      <a:accent2>
        <a:srgbClr val="62228B"/>
      </a:accent2>
      <a:accent3>
        <a:srgbClr val="AB2782"/>
      </a:accent3>
      <a:accent4>
        <a:srgbClr val="E4002B"/>
      </a:accent4>
      <a:accent5>
        <a:srgbClr val="F29A36"/>
      </a:accent5>
      <a:accent6>
        <a:srgbClr val="009639"/>
      </a:accent6>
      <a:hlink>
        <a:srgbClr val="0E41AA"/>
      </a:hlink>
      <a:folHlink>
        <a:srgbClr val="AB2782"/>
      </a:folHlink>
    </a:clrScheme>
    <a:fontScheme name="Custom 13">
      <a:majorFont>
        <a:latin typeface="Aptos Extra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lnSpc>
            <a:spcPct val="90000"/>
          </a:lnSpc>
          <a:spcBef>
            <a:spcPts val="200"/>
          </a:spcBef>
          <a:spcAft>
            <a:spcPts val="200"/>
          </a:spcAft>
          <a:defRPr kern="100" dirty="0" err="1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45720" rIns="0" bIns="0" rtlCol="0">
        <a:noAutofit/>
      </a:bodyPr>
      <a:lstStyle>
        <a:defPPr algn="l">
          <a:lnSpc>
            <a:spcPct val="114000"/>
          </a:lnSpc>
          <a:spcBef>
            <a:spcPts val="300"/>
          </a:spcBef>
          <a:spcAft>
            <a:spcPts val="300"/>
          </a:spcAft>
          <a:defRPr sz="1600" kern="100"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694470AF-7741-CA4A-8846-70339EBED8DF}" vid="{B080EEF7-8452-C04F-8FB8-C721C64EC0E9}"/>
    </a:ext>
  </a:extLst>
</a:theme>
</file>

<file path=ppt/theme/theme2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5">
      <a:dk1>
        <a:srgbClr val="38313D"/>
      </a:dk1>
      <a:lt1>
        <a:sysClr val="window" lastClr="FFFFFF"/>
      </a:lt1>
      <a:dk2>
        <a:srgbClr val="DCDCDC"/>
      </a:dk2>
      <a:lt2>
        <a:srgbClr val="E4002B"/>
      </a:lt2>
      <a:accent1>
        <a:srgbClr val="1D9CD3"/>
      </a:accent1>
      <a:accent2>
        <a:srgbClr val="1DB14B"/>
      </a:accent2>
      <a:accent3>
        <a:srgbClr val="8B5BA5"/>
      </a:accent3>
      <a:accent4>
        <a:srgbClr val="0C5C8D"/>
      </a:accent4>
      <a:accent5>
        <a:srgbClr val="1C6333"/>
      </a:accent5>
      <a:accent6>
        <a:srgbClr val="694385"/>
      </a:accent6>
      <a:hlink>
        <a:srgbClr val="E4002B"/>
      </a:hlink>
      <a:folHlink>
        <a:srgbClr val="DCDCDC"/>
      </a:folHlink>
    </a:clrScheme>
    <a:fontScheme name="F5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3A87AFF23EDB41B2605F812C149041" ma:contentTypeVersion="18" ma:contentTypeDescription="Create a new document." ma:contentTypeScope="" ma:versionID="8f81f01e02c33cd5179c18272e157c2a">
  <xsd:schema xmlns:xsd="http://www.w3.org/2001/XMLSchema" xmlns:xs="http://www.w3.org/2001/XMLSchema" xmlns:p="http://schemas.microsoft.com/office/2006/metadata/properties" xmlns:ns2="7137403d-0509-442c-bdc3-d87e459f85aa" xmlns:ns3="98d5acde-eb8d-47a5-8476-e6de3948877b" targetNamespace="http://schemas.microsoft.com/office/2006/metadata/properties" ma:root="true" ma:fieldsID="65c6aa1c64ee1994db335b00e020e6da" ns2:_="" ns3:_="">
    <xsd:import namespace="7137403d-0509-442c-bdc3-d87e459f85aa"/>
    <xsd:import namespace="98d5acde-eb8d-47a5-8476-e6de394887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Date" minOccurs="0"/>
                <xsd:element ref="ns2:DemoTitl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37403d-0509-442c-bdc3-d87e459f85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8e3dbf5-c6ed-4cb8-a6ba-f39a75e016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ate" ma:index="23" nillable="true" ma:displayName="Date " ma:format="DateTime" ma:internalName="Date">
      <xsd:simpleType>
        <xsd:restriction base="dms:DateTime"/>
      </xsd:simpleType>
    </xsd:element>
    <xsd:element name="DemoTitle" ma:index="24" nillable="true" ma:displayName="Demo Title" ma:format="Dropdown" ma:internalName="DemoTitle">
      <xsd:simpleType>
        <xsd:restriction base="dms:Text">
          <xsd:maxLength value="255"/>
        </xsd:restriction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d5acde-eb8d-47a5-8476-e6de3948877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bdf5065-f079-489d-bb0c-0d2ab7f4c869}" ma:internalName="TaxCatchAll" ma:showField="CatchAllData" ma:web="98d5acde-eb8d-47a5-8476-e6de3948877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 xmlns="7137403d-0509-442c-bdc3-d87e459f85aa" xsi:nil="true"/>
    <lcf76f155ced4ddcb4097134ff3c332f xmlns="7137403d-0509-442c-bdc3-d87e459f85aa">
      <Terms xmlns="http://schemas.microsoft.com/office/infopath/2007/PartnerControls"/>
    </lcf76f155ced4ddcb4097134ff3c332f>
    <TaxCatchAll xmlns="98d5acde-eb8d-47a5-8476-e6de3948877b" xsi:nil="true"/>
    <DemoTitle xmlns="7137403d-0509-442c-bdc3-d87e459f85aa" xsi:nil="true"/>
  </documentManagement>
</p:properties>
</file>

<file path=customXml/itemProps1.xml><?xml version="1.0" encoding="utf-8"?>
<ds:datastoreItem xmlns:ds="http://schemas.openxmlformats.org/officeDocument/2006/customXml" ds:itemID="{4D4497F9-2BCB-4952-838B-52D81CC2FE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37403d-0509-442c-bdc3-d87e459f85aa"/>
    <ds:schemaRef ds:uri="98d5acde-eb8d-47a5-8476-e6de394887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535E5C-0BF2-4DBF-89C2-207A3705E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7BBDB-95BA-4DB6-B989-800144BA801F}">
  <ds:schemaRefs>
    <ds:schemaRef ds:uri="54a39d4e-6586-425e-bce9-4b6fd83084c6"/>
    <ds:schemaRef ds:uri="5f2fa337-388a-4489-99b0-e811f374967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3fd7b252-cf13-45c9-a14d-021eec98dfa4"/>
    <ds:schemaRef ds:uri="af9ae1a1-40d9-484a-8e79-5834d0c1baa5"/>
    <ds:schemaRef ds:uri="7137403d-0509-442c-bdc3-d87e459f85aa"/>
    <ds:schemaRef ds:uri="98d5acde-eb8d-47a5-8476-e6de394887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1973</TotalTime>
  <Words>344</Words>
  <Application>Microsoft Macintosh PowerPoint</Application>
  <PresentationFormat>Widescreen</PresentationFormat>
  <Paragraphs>152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ExtraBold</vt:lpstr>
      <vt:lpstr>Arial</vt:lpstr>
      <vt:lpstr>Arial Narrow</vt:lpstr>
      <vt:lpstr>Carlito</vt:lpstr>
      <vt:lpstr>F5 AppWorld_2025</vt:lpstr>
      <vt:lpstr>PowerPoint Presentation</vt:lpstr>
      <vt:lpstr>PowerPoint Presentation</vt:lpstr>
      <vt:lpstr>Data Center Architecture</vt:lpstr>
      <vt:lpstr>Cloud Architecture</vt:lpstr>
      <vt:lpstr>Prerequisite</vt:lpstr>
      <vt:lpstr>The Phases - Launch VE</vt:lpstr>
      <vt:lpstr>The Phases - Networking</vt:lpstr>
      <vt:lpstr>The Phases – Virtuals / Pools</vt:lpstr>
      <vt:lpstr>PowerPoint Presentation</vt:lpstr>
      <vt:lpstr>Launch BIG-IP AMI as EC2</vt:lpstr>
      <vt:lpstr>ENIs</vt:lpstr>
      <vt:lpstr>user_data</vt:lpstr>
      <vt:lpstr>Phase - 1 Meta Data</vt:lpstr>
      <vt:lpstr>Phase - 1 execution</vt:lpstr>
      <vt:lpstr>PowerPoint Presentation</vt:lpstr>
      <vt:lpstr>Networking</vt:lpstr>
      <vt:lpstr>Phase - 2 execution</vt:lpstr>
      <vt:lpstr>PowerPoint Presentation</vt:lpstr>
      <vt:lpstr>Config</vt:lpstr>
      <vt:lpstr>Config</vt:lpstr>
      <vt:lpstr>Phase - 3 execution</vt:lpstr>
      <vt:lpstr>PowerPoint Presentation</vt:lpstr>
      <vt:lpstr>PowerPoint Presentation</vt:lpstr>
      <vt:lpstr>Q &amp;A Thank you</vt:lpstr>
      <vt:lpstr>How to Revoke  a License</vt:lpstr>
      <vt:lpstr>https://github.com/mshoaibshafi/f5appworld25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Ertsgaard</dc:creator>
  <cp:lastModifiedBy>Microsoft Office User</cp:lastModifiedBy>
  <cp:revision>58</cp:revision>
  <cp:lastPrinted>2018-07-31T23:18:19Z</cp:lastPrinted>
  <dcterms:created xsi:type="dcterms:W3CDTF">2022-05-19T01:55:44Z</dcterms:created>
  <dcterms:modified xsi:type="dcterms:W3CDTF">2025-03-08T16:16:31Z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4150755</vt:lpwstr>
  </property>
  <property fmtid="{D5CDD505-2E9C-101B-9397-08002B2CF9AE}" pid="3" name="NXPowerLiteSettings">
    <vt:lpwstr>C980073804F000</vt:lpwstr>
  </property>
  <property fmtid="{D5CDD505-2E9C-101B-9397-08002B2CF9AE}" pid="4" name="NXPowerLiteVersion">
    <vt:lpwstr>D8.0.2</vt:lpwstr>
  </property>
  <property fmtid="{D5CDD505-2E9C-101B-9397-08002B2CF9AE}" pid="5" name="ContentTypeId">
    <vt:lpwstr>0x010100D03A87AFF23EDB41B2605F812C149041</vt:lpwstr>
  </property>
  <property fmtid="{D5CDD505-2E9C-101B-9397-08002B2CF9AE}" pid="6" name="MediaServiceImageTags">
    <vt:lpwstr/>
  </property>
</Properties>
</file>