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964E-0035-4D26-BF44-E55DD87A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B27B-FE1D-4BB6-9579-CC0413D9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D2AB-158A-4731-8BEC-A8563D1C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38A-D1C2-4DCA-A86E-E8E1539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144A-21FB-4DC8-AC8C-CEC8668C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137D-8873-4F39-BE98-0B39F221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D60C-56E7-4EDB-BE20-06A9665A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5EF9-9F57-43C2-BA15-5975849E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CC58-1C29-421E-9B1A-44C2D82A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45DF-ADE8-43F9-9B26-1C09FD9A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755F0-5DB5-4E79-9BDA-A1EBD9C64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023EE-723D-4405-B037-115BF5D4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B970-A004-4BA6-8B69-61C7BE22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887A-5812-4787-89F7-74715C3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F980-F272-4FBA-B4D0-E93BBBD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FDE8-E0A5-4167-ADD6-7BF43A4A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2DDC-DCB9-462D-844B-EEB57F13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D084-1319-4703-A722-D2917464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5304-353F-414E-A08D-043C7CF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8566-50C1-479A-89BA-1BCAE45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B4BE-6184-4AB1-9B9E-D28637E6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D07FC-9FA2-4B6F-8655-0663ADF6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A3E5-F806-4A9E-876D-760D2EE5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2E7F-2265-47B0-A88F-59D6CC5A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9058-D7F4-4948-B794-D44CBEB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5254-FADF-4CFE-B0F7-C0CB002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66B3-3723-484F-BD03-56102C21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FADE5-68F4-4514-B49C-27049B19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F628E-7BF9-4F27-BBEE-5C9B52FB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0C485-2452-4BB4-8DB9-7CF2C70B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DD61-21D2-4530-9C83-7AAEFC0B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B5E5-12BC-4F10-AEBF-C409E8DD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E411-FEA9-4454-AD36-D998139F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6AB40-79C8-4D92-82A0-2FD0C1BC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BB989-BC5D-472B-9B4A-5AC5A7142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9DD6F-4E49-45D4-BFE7-8AEDEEB8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67095-9F15-4727-BBC6-FD9B1A57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1C83D-B631-486F-B392-7B4D1274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4CC01-54FE-4020-941D-8D17C0EC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0749-1425-4204-91B9-2C7DAEBE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B068-974D-4355-A246-C44E6A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B79A3-C30A-40BB-B91D-A52C2277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7B240-E097-4B41-AE91-E113DEED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9CC5F-028B-4290-B954-B24A6399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BA708-3F11-4662-AB16-148AF5F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47A7-22A0-4BBE-A1B2-BD5431A1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B3D-4E12-40D4-935C-AD3BAAAD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00E2-76B4-4D4D-BD77-77E01778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E033D-552C-4145-BA7F-B9D82986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E131-A8FA-49BC-8268-5CD8D60D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617D-32BA-42D2-AB48-6A867DC2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DBE25-BDE3-4A7D-95E6-07E2F42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42CD-0F02-4657-A091-53ABB0ED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D3739-BF12-4B3A-B55A-D66549D7B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1179-7DDA-4A7D-B703-CED3ED1F7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88FB8-1680-4E6A-A51D-A684130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D013-D239-4BFD-9072-E85C7717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2482-3CD9-479C-B472-8F5E0A07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E5A52-8001-4E36-91B9-1F97C332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32ED-FD37-4CCE-9DE1-D44C1283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64FA-479E-45F6-B677-6B1C4D591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54F7-1165-43F2-9F4D-F5B27E73E56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E385-C5B2-4797-8E1D-0538B439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FA4B-2087-48B0-AB23-5CC629601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D2EE-F4CE-4052-AD9D-883E714F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636A-1DCB-4F01-BD5B-92DD7868F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1A3C-17A5-4E5E-9B51-968CA8C7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428215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38D-3216-4CF3-B339-FF608DC2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5381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786-1F67-4561-AF2C-F0EA3C9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1:</a:t>
            </a:r>
          </a:p>
        </p:txBody>
      </p:sp>
    </p:spTree>
    <p:extLst>
      <p:ext uri="{BB962C8B-B14F-4D97-AF65-F5344CB8AC3E}">
        <p14:creationId xmlns:p14="http://schemas.microsoft.com/office/powerpoint/2010/main" val="14168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786-1F67-4561-AF2C-F0EA3C9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2:</a:t>
            </a:r>
          </a:p>
        </p:txBody>
      </p:sp>
    </p:spTree>
    <p:extLst>
      <p:ext uri="{BB962C8B-B14F-4D97-AF65-F5344CB8AC3E}">
        <p14:creationId xmlns:p14="http://schemas.microsoft.com/office/powerpoint/2010/main" val="460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786-1F67-4561-AF2C-F0EA3C9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3:</a:t>
            </a:r>
          </a:p>
        </p:txBody>
      </p:sp>
    </p:spTree>
    <p:extLst>
      <p:ext uri="{BB962C8B-B14F-4D97-AF65-F5344CB8AC3E}">
        <p14:creationId xmlns:p14="http://schemas.microsoft.com/office/powerpoint/2010/main" val="29595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786-1F67-4561-AF2C-F0EA3C9F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4:</a:t>
            </a:r>
          </a:p>
        </p:txBody>
      </p:sp>
    </p:spTree>
    <p:extLst>
      <p:ext uri="{BB962C8B-B14F-4D97-AF65-F5344CB8AC3E}">
        <p14:creationId xmlns:p14="http://schemas.microsoft.com/office/powerpoint/2010/main" val="24331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FC7C-2D99-495F-83BE-4C5BA7E6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648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Page</vt:lpstr>
      <vt:lpstr>Intro</vt:lpstr>
      <vt:lpstr>Hypothesis 1:</vt:lpstr>
      <vt:lpstr>Hypothesis 2:</vt:lpstr>
      <vt:lpstr>Hypothesis 3:</vt:lpstr>
      <vt:lpstr>Hypothesis 4: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Michael Shoemake</dc:creator>
  <cp:lastModifiedBy>Michael Shoemake</cp:lastModifiedBy>
  <cp:revision>1</cp:revision>
  <dcterms:created xsi:type="dcterms:W3CDTF">2020-06-22T23:26:15Z</dcterms:created>
  <dcterms:modified xsi:type="dcterms:W3CDTF">2020-06-22T23:26:52Z</dcterms:modified>
</cp:coreProperties>
</file>