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AACEC-5245-4438-8313-6BBF262323B9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18D06A-E3A4-4CDA-80B1-FFA6DF210D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1️⃣ </a:t>
          </a:r>
          <a:r>
            <a:rPr lang="en-US" sz="2000" b="1" dirty="0"/>
            <a:t>Staff Request Submission (Kobo Form)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Every staff has access to the Kobo Transport Request Form.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They fill in trip details (date, destination, time, purpose)</a:t>
          </a:r>
        </a:p>
      </dgm:t>
    </dgm:pt>
    <dgm:pt modelId="{BB6FB1BC-D49D-4C6B-AD36-149EA3C56FAE}" type="parTrans" cxnId="{A725FB83-593E-4B53-9B16-1689DB67897F}">
      <dgm:prSet/>
      <dgm:spPr/>
      <dgm:t>
        <a:bodyPr/>
        <a:lstStyle/>
        <a:p>
          <a:endParaRPr lang="en-US"/>
        </a:p>
      </dgm:t>
    </dgm:pt>
    <dgm:pt modelId="{4F91BCB5-8BDE-4248-974B-611469857915}" type="sibTrans" cxnId="{A725FB83-593E-4B53-9B16-1689DB67897F}">
      <dgm:prSet/>
      <dgm:spPr/>
      <dgm:t>
        <a:bodyPr/>
        <a:lstStyle/>
        <a:p>
          <a:endParaRPr lang="en-US"/>
        </a:p>
      </dgm:t>
    </dgm:pt>
    <dgm:pt modelId="{D2A489C7-6CE4-4594-BFD2-7568D8BEEF0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dirty="0"/>
            <a:t>2️⃣ </a:t>
          </a:r>
          <a:r>
            <a:rPr lang="en-US" sz="2200" b="1" dirty="0"/>
            <a:t>Data Received by Transport Team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Transport colleagues receive all daily requests automatically in a excel sheet.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Requests are reviewed at the end of the day.</a:t>
          </a:r>
        </a:p>
      </dgm:t>
    </dgm:pt>
    <dgm:pt modelId="{3F40D002-71EE-4ED8-B831-9DBA49DDBEB1}" type="parTrans" cxnId="{016D2736-6350-4516-BEF7-A7ACE2D4BBA4}">
      <dgm:prSet/>
      <dgm:spPr/>
      <dgm:t>
        <a:bodyPr/>
        <a:lstStyle/>
        <a:p>
          <a:endParaRPr lang="en-US"/>
        </a:p>
      </dgm:t>
    </dgm:pt>
    <dgm:pt modelId="{5CB681C4-B489-4B88-A29A-F7D1E6F2E883}" type="sibTrans" cxnId="{016D2736-6350-4516-BEF7-A7ACE2D4BBA4}">
      <dgm:prSet/>
      <dgm:spPr/>
      <dgm:t>
        <a:bodyPr/>
        <a:lstStyle/>
        <a:p>
          <a:endParaRPr lang="en-US"/>
        </a:p>
      </dgm:t>
    </dgm:pt>
    <dgm:pt modelId="{A1DEE6B9-AE76-4472-B158-060B53925DB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dirty="0"/>
            <a:t>3️⃣ </a:t>
          </a:r>
          <a:r>
            <a:rPr lang="en-US" sz="2200" b="1" dirty="0"/>
            <a:t>Vehicle Assignment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Based on routes, availability &amp; priority, vehicles are assigned.</a:t>
          </a:r>
        </a:p>
        <a:p>
          <a:pPr>
            <a:buFont typeface="Arial" panose="020B0604020202020204" pitchFamily="34" charset="0"/>
            <a:buChar char="•"/>
          </a:pPr>
          <a:r>
            <a:rPr lang="en-US" sz="1600" dirty="0"/>
            <a:t>Drivers are notified, and next-day plan is finalized.</a:t>
          </a:r>
        </a:p>
      </dgm:t>
    </dgm:pt>
    <dgm:pt modelId="{5DCD1F45-3B1C-43BE-9637-C70868D77AAA}" type="parTrans" cxnId="{6C7B56E5-1957-4E9B-96CF-D158C43A4BC5}">
      <dgm:prSet/>
      <dgm:spPr/>
      <dgm:t>
        <a:bodyPr/>
        <a:lstStyle/>
        <a:p>
          <a:endParaRPr lang="en-US"/>
        </a:p>
      </dgm:t>
    </dgm:pt>
    <dgm:pt modelId="{285D49AC-52D6-44A0-8A87-8919E7556F8C}" type="sibTrans" cxnId="{6C7B56E5-1957-4E9B-96CF-D158C43A4BC5}">
      <dgm:prSet/>
      <dgm:spPr/>
      <dgm:t>
        <a:bodyPr/>
        <a:lstStyle/>
        <a:p>
          <a:endParaRPr lang="en-US"/>
        </a:p>
      </dgm:t>
    </dgm:pt>
    <dgm:pt modelId="{6B42B97E-0575-4F17-9A67-C29E2F50ED5A}" type="pres">
      <dgm:prSet presAssocID="{4FAAACEC-5245-4438-8313-6BBF262323B9}" presName="linear" presStyleCnt="0">
        <dgm:presLayoutVars>
          <dgm:dir/>
          <dgm:resizeHandles val="exact"/>
        </dgm:presLayoutVars>
      </dgm:prSet>
      <dgm:spPr/>
    </dgm:pt>
    <dgm:pt modelId="{49A6490C-5A4F-4B32-9EF0-56BC71C7D948}" type="pres">
      <dgm:prSet presAssocID="{F718D06A-E3A4-4CDA-80B1-FFA6DF210DF1}" presName="comp" presStyleCnt="0"/>
      <dgm:spPr/>
    </dgm:pt>
    <dgm:pt modelId="{A97F717E-EB4C-4F2C-B21B-88C0316B92BF}" type="pres">
      <dgm:prSet presAssocID="{F718D06A-E3A4-4CDA-80B1-FFA6DF210DF1}" presName="box" presStyleLbl="node1" presStyleIdx="0" presStyleCnt="3" custLinFactNeighborX="-34659" custLinFactNeighborY="-85961"/>
      <dgm:spPr/>
    </dgm:pt>
    <dgm:pt modelId="{C23C359C-E0D8-4845-A5A8-E0E36F59D560}" type="pres">
      <dgm:prSet presAssocID="{F718D06A-E3A4-4CDA-80B1-FFA6DF210DF1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3DF15D28-2D73-4132-AC79-AD126B395D11}" type="pres">
      <dgm:prSet presAssocID="{F718D06A-E3A4-4CDA-80B1-FFA6DF210DF1}" presName="text" presStyleLbl="node1" presStyleIdx="0" presStyleCnt="3">
        <dgm:presLayoutVars>
          <dgm:bulletEnabled val="1"/>
        </dgm:presLayoutVars>
      </dgm:prSet>
      <dgm:spPr/>
    </dgm:pt>
    <dgm:pt modelId="{F002E0B1-F6FA-4516-B880-48AB2FBFEAB5}" type="pres">
      <dgm:prSet presAssocID="{4F91BCB5-8BDE-4248-974B-611469857915}" presName="spacer" presStyleCnt="0"/>
      <dgm:spPr/>
    </dgm:pt>
    <dgm:pt modelId="{32FFC51D-DA3B-4892-BC6F-C9A7F894E945}" type="pres">
      <dgm:prSet presAssocID="{D2A489C7-6CE4-4594-BFD2-7568D8BEEF03}" presName="comp" presStyleCnt="0"/>
      <dgm:spPr/>
    </dgm:pt>
    <dgm:pt modelId="{B304257C-1645-419A-B399-A10D1E6AEE0F}" type="pres">
      <dgm:prSet presAssocID="{D2A489C7-6CE4-4594-BFD2-7568D8BEEF03}" presName="box" presStyleLbl="node1" presStyleIdx="1" presStyleCnt="3"/>
      <dgm:spPr/>
    </dgm:pt>
    <dgm:pt modelId="{AC6A4535-27E0-4BE1-BD14-62C048EBF938}" type="pres">
      <dgm:prSet presAssocID="{D2A489C7-6CE4-4594-BFD2-7568D8BEEF03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39B86F1B-422A-41E4-8CD0-3B4C9969D19F}" type="pres">
      <dgm:prSet presAssocID="{D2A489C7-6CE4-4594-BFD2-7568D8BEEF03}" presName="text" presStyleLbl="node1" presStyleIdx="1" presStyleCnt="3">
        <dgm:presLayoutVars>
          <dgm:bulletEnabled val="1"/>
        </dgm:presLayoutVars>
      </dgm:prSet>
      <dgm:spPr/>
    </dgm:pt>
    <dgm:pt modelId="{0C686D3A-CA91-4F41-B8B0-900526BA2A28}" type="pres">
      <dgm:prSet presAssocID="{5CB681C4-B489-4B88-A29A-F7D1E6F2E883}" presName="spacer" presStyleCnt="0"/>
      <dgm:spPr/>
    </dgm:pt>
    <dgm:pt modelId="{5BC8DF81-2073-4774-8F8A-F5581E08F760}" type="pres">
      <dgm:prSet presAssocID="{A1DEE6B9-AE76-4472-B158-060B53925DB6}" presName="comp" presStyleCnt="0"/>
      <dgm:spPr/>
    </dgm:pt>
    <dgm:pt modelId="{581E5A56-4933-4D46-83B2-4BB60C717EA2}" type="pres">
      <dgm:prSet presAssocID="{A1DEE6B9-AE76-4472-B158-060B53925DB6}" presName="box" presStyleLbl="node1" presStyleIdx="2" presStyleCnt="3"/>
      <dgm:spPr/>
    </dgm:pt>
    <dgm:pt modelId="{D8B1CC5C-90B0-4ECC-AE1C-2761D439FEB1}" type="pres">
      <dgm:prSet presAssocID="{A1DEE6B9-AE76-4472-B158-060B53925DB6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Car with solid fill"/>
        </a:ext>
      </dgm:extLst>
    </dgm:pt>
    <dgm:pt modelId="{C6BF44A4-5B25-4786-869D-7636DFB39AF0}" type="pres">
      <dgm:prSet presAssocID="{A1DEE6B9-AE76-4472-B158-060B53925DB6}" presName="text" presStyleLbl="node1" presStyleIdx="2" presStyleCnt="3">
        <dgm:presLayoutVars>
          <dgm:bulletEnabled val="1"/>
        </dgm:presLayoutVars>
      </dgm:prSet>
      <dgm:spPr/>
    </dgm:pt>
  </dgm:ptLst>
  <dgm:cxnLst>
    <dgm:cxn modelId="{4DB0E306-F20A-4FC8-B9CA-576899B6FC3A}" type="presOf" srcId="{F718D06A-E3A4-4CDA-80B1-FFA6DF210DF1}" destId="{3DF15D28-2D73-4132-AC79-AD126B395D11}" srcOrd="1" destOrd="0" presId="urn:microsoft.com/office/officeart/2005/8/layout/vList4"/>
    <dgm:cxn modelId="{B1360518-10E2-4F88-95A3-08A6335F7E51}" type="presOf" srcId="{A1DEE6B9-AE76-4472-B158-060B53925DB6}" destId="{581E5A56-4933-4D46-83B2-4BB60C717EA2}" srcOrd="0" destOrd="0" presId="urn:microsoft.com/office/officeart/2005/8/layout/vList4"/>
    <dgm:cxn modelId="{D958E230-7DC6-48F9-9710-2307A12C6E49}" type="presOf" srcId="{F718D06A-E3A4-4CDA-80B1-FFA6DF210DF1}" destId="{A97F717E-EB4C-4F2C-B21B-88C0316B92BF}" srcOrd="0" destOrd="0" presId="urn:microsoft.com/office/officeart/2005/8/layout/vList4"/>
    <dgm:cxn modelId="{016D2736-6350-4516-BEF7-A7ACE2D4BBA4}" srcId="{4FAAACEC-5245-4438-8313-6BBF262323B9}" destId="{D2A489C7-6CE4-4594-BFD2-7568D8BEEF03}" srcOrd="1" destOrd="0" parTransId="{3F40D002-71EE-4ED8-B831-9DBA49DDBEB1}" sibTransId="{5CB681C4-B489-4B88-A29A-F7D1E6F2E883}"/>
    <dgm:cxn modelId="{5376155C-B93E-45E3-9581-7BAF6C003C82}" type="presOf" srcId="{A1DEE6B9-AE76-4472-B158-060B53925DB6}" destId="{C6BF44A4-5B25-4786-869D-7636DFB39AF0}" srcOrd="1" destOrd="0" presId="urn:microsoft.com/office/officeart/2005/8/layout/vList4"/>
    <dgm:cxn modelId="{C2697F69-E25F-47C2-A0C0-84444E0CE512}" type="presOf" srcId="{4FAAACEC-5245-4438-8313-6BBF262323B9}" destId="{6B42B97E-0575-4F17-9A67-C29E2F50ED5A}" srcOrd="0" destOrd="0" presId="urn:microsoft.com/office/officeart/2005/8/layout/vList4"/>
    <dgm:cxn modelId="{A725FB83-593E-4B53-9B16-1689DB67897F}" srcId="{4FAAACEC-5245-4438-8313-6BBF262323B9}" destId="{F718D06A-E3A4-4CDA-80B1-FFA6DF210DF1}" srcOrd="0" destOrd="0" parTransId="{BB6FB1BC-D49D-4C6B-AD36-149EA3C56FAE}" sibTransId="{4F91BCB5-8BDE-4248-974B-611469857915}"/>
    <dgm:cxn modelId="{5512609A-FF2A-4649-86B6-A2793837F0A7}" type="presOf" srcId="{D2A489C7-6CE4-4594-BFD2-7568D8BEEF03}" destId="{B304257C-1645-419A-B399-A10D1E6AEE0F}" srcOrd="0" destOrd="0" presId="urn:microsoft.com/office/officeart/2005/8/layout/vList4"/>
    <dgm:cxn modelId="{3360519B-A4AF-4085-877C-656210D3437C}" type="presOf" srcId="{D2A489C7-6CE4-4594-BFD2-7568D8BEEF03}" destId="{39B86F1B-422A-41E4-8CD0-3B4C9969D19F}" srcOrd="1" destOrd="0" presId="urn:microsoft.com/office/officeart/2005/8/layout/vList4"/>
    <dgm:cxn modelId="{6C7B56E5-1957-4E9B-96CF-D158C43A4BC5}" srcId="{4FAAACEC-5245-4438-8313-6BBF262323B9}" destId="{A1DEE6B9-AE76-4472-B158-060B53925DB6}" srcOrd="2" destOrd="0" parTransId="{5DCD1F45-3B1C-43BE-9637-C70868D77AAA}" sibTransId="{285D49AC-52D6-44A0-8A87-8919E7556F8C}"/>
    <dgm:cxn modelId="{5CD41040-40DC-4B80-A5D1-E7CBEC81127D}" type="presParOf" srcId="{6B42B97E-0575-4F17-9A67-C29E2F50ED5A}" destId="{49A6490C-5A4F-4B32-9EF0-56BC71C7D948}" srcOrd="0" destOrd="0" presId="urn:microsoft.com/office/officeart/2005/8/layout/vList4"/>
    <dgm:cxn modelId="{979A47D2-DEC1-4FC3-BAA1-7FFA365BA31A}" type="presParOf" srcId="{49A6490C-5A4F-4B32-9EF0-56BC71C7D948}" destId="{A97F717E-EB4C-4F2C-B21B-88C0316B92BF}" srcOrd="0" destOrd="0" presId="urn:microsoft.com/office/officeart/2005/8/layout/vList4"/>
    <dgm:cxn modelId="{AC03144E-0B3F-468B-96AB-926A1DFAF376}" type="presParOf" srcId="{49A6490C-5A4F-4B32-9EF0-56BC71C7D948}" destId="{C23C359C-E0D8-4845-A5A8-E0E36F59D560}" srcOrd="1" destOrd="0" presId="urn:microsoft.com/office/officeart/2005/8/layout/vList4"/>
    <dgm:cxn modelId="{A0D09136-C4D1-46CD-AF1B-FD0E16FA9097}" type="presParOf" srcId="{49A6490C-5A4F-4B32-9EF0-56BC71C7D948}" destId="{3DF15D28-2D73-4132-AC79-AD126B395D11}" srcOrd="2" destOrd="0" presId="urn:microsoft.com/office/officeart/2005/8/layout/vList4"/>
    <dgm:cxn modelId="{C7E7F359-1B50-49BD-B3EB-B53FF21AFC5D}" type="presParOf" srcId="{6B42B97E-0575-4F17-9A67-C29E2F50ED5A}" destId="{F002E0B1-F6FA-4516-B880-48AB2FBFEAB5}" srcOrd="1" destOrd="0" presId="urn:microsoft.com/office/officeart/2005/8/layout/vList4"/>
    <dgm:cxn modelId="{048CAE25-ED7B-404A-B688-A52D5797EE6E}" type="presParOf" srcId="{6B42B97E-0575-4F17-9A67-C29E2F50ED5A}" destId="{32FFC51D-DA3B-4892-BC6F-C9A7F894E945}" srcOrd="2" destOrd="0" presId="urn:microsoft.com/office/officeart/2005/8/layout/vList4"/>
    <dgm:cxn modelId="{9E36EEC0-0270-4125-AFD6-0A7CB97FE132}" type="presParOf" srcId="{32FFC51D-DA3B-4892-BC6F-C9A7F894E945}" destId="{B304257C-1645-419A-B399-A10D1E6AEE0F}" srcOrd="0" destOrd="0" presId="urn:microsoft.com/office/officeart/2005/8/layout/vList4"/>
    <dgm:cxn modelId="{4EB88E83-9D4B-41F3-81EA-CB9AF3355B38}" type="presParOf" srcId="{32FFC51D-DA3B-4892-BC6F-C9A7F894E945}" destId="{AC6A4535-27E0-4BE1-BD14-62C048EBF938}" srcOrd="1" destOrd="0" presId="urn:microsoft.com/office/officeart/2005/8/layout/vList4"/>
    <dgm:cxn modelId="{152681B0-8EF9-46B6-8519-A24F720B6E4A}" type="presParOf" srcId="{32FFC51D-DA3B-4892-BC6F-C9A7F894E945}" destId="{39B86F1B-422A-41E4-8CD0-3B4C9969D19F}" srcOrd="2" destOrd="0" presId="urn:microsoft.com/office/officeart/2005/8/layout/vList4"/>
    <dgm:cxn modelId="{327ADB00-F9A2-48AA-9BF6-5496A476D350}" type="presParOf" srcId="{6B42B97E-0575-4F17-9A67-C29E2F50ED5A}" destId="{0C686D3A-CA91-4F41-B8B0-900526BA2A28}" srcOrd="3" destOrd="0" presId="urn:microsoft.com/office/officeart/2005/8/layout/vList4"/>
    <dgm:cxn modelId="{DF00BA6C-096D-4BB7-9AF7-6F144BB98826}" type="presParOf" srcId="{6B42B97E-0575-4F17-9A67-C29E2F50ED5A}" destId="{5BC8DF81-2073-4774-8F8A-F5581E08F760}" srcOrd="4" destOrd="0" presId="urn:microsoft.com/office/officeart/2005/8/layout/vList4"/>
    <dgm:cxn modelId="{3A4BA7BA-622B-4565-80BB-004AF0AF3DAB}" type="presParOf" srcId="{5BC8DF81-2073-4774-8F8A-F5581E08F760}" destId="{581E5A56-4933-4D46-83B2-4BB60C717EA2}" srcOrd="0" destOrd="0" presId="urn:microsoft.com/office/officeart/2005/8/layout/vList4"/>
    <dgm:cxn modelId="{2B6D5762-4473-4EA5-AC96-037A89CD5905}" type="presParOf" srcId="{5BC8DF81-2073-4774-8F8A-F5581E08F760}" destId="{D8B1CC5C-90B0-4ECC-AE1C-2761D439FEB1}" srcOrd="1" destOrd="0" presId="urn:microsoft.com/office/officeart/2005/8/layout/vList4"/>
    <dgm:cxn modelId="{7A944FF7-7311-402F-BBC1-7048A4DDC2D3}" type="presParOf" srcId="{5BC8DF81-2073-4774-8F8A-F5581E08F760}" destId="{C6BF44A4-5B25-4786-869D-7636DFB39AF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F717E-EB4C-4F2C-B21B-88C0316B92BF}">
      <dsp:nvSpPr>
        <dsp:cNvPr id="0" name=""/>
        <dsp:cNvSpPr/>
      </dsp:nvSpPr>
      <dsp:spPr>
        <a:xfrm>
          <a:off x="0" y="0"/>
          <a:ext cx="6838281" cy="14790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1️⃣ </a:t>
          </a:r>
          <a:r>
            <a:rPr lang="en-US" sz="2000" b="1" kern="1200" dirty="0"/>
            <a:t>Staff Request Submission (Kobo Form)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Every staff has access to the Kobo Transport Request Form.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They fill in trip details (date, destination, time, purpose)</a:t>
          </a:r>
        </a:p>
      </dsp:txBody>
      <dsp:txXfrm>
        <a:off x="1515559" y="0"/>
        <a:ext cx="5322721" cy="1479034"/>
      </dsp:txXfrm>
    </dsp:sp>
    <dsp:sp modelId="{C23C359C-E0D8-4845-A5A8-E0E36F59D560}">
      <dsp:nvSpPr>
        <dsp:cNvPr id="0" name=""/>
        <dsp:cNvSpPr/>
      </dsp:nvSpPr>
      <dsp:spPr>
        <a:xfrm>
          <a:off x="147903" y="147903"/>
          <a:ext cx="1367656" cy="11832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4257C-1645-419A-B399-A10D1E6AEE0F}">
      <dsp:nvSpPr>
        <dsp:cNvPr id="0" name=""/>
        <dsp:cNvSpPr/>
      </dsp:nvSpPr>
      <dsp:spPr>
        <a:xfrm>
          <a:off x="0" y="1626938"/>
          <a:ext cx="6838281" cy="14790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2️⃣ </a:t>
          </a:r>
          <a:r>
            <a:rPr lang="en-US" sz="2200" b="1" kern="1200" dirty="0"/>
            <a:t>Data Received by Transport Team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Transport colleagues receive all daily requests automatically in a excel sheet.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Requests are reviewed at the end of the day.</a:t>
          </a:r>
        </a:p>
      </dsp:txBody>
      <dsp:txXfrm>
        <a:off x="1515559" y="1626938"/>
        <a:ext cx="5322721" cy="1479034"/>
      </dsp:txXfrm>
    </dsp:sp>
    <dsp:sp modelId="{AC6A4535-27E0-4BE1-BD14-62C048EBF938}">
      <dsp:nvSpPr>
        <dsp:cNvPr id="0" name=""/>
        <dsp:cNvSpPr/>
      </dsp:nvSpPr>
      <dsp:spPr>
        <a:xfrm>
          <a:off x="147903" y="1774841"/>
          <a:ext cx="1367656" cy="11832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1E5A56-4933-4D46-83B2-4BB60C717EA2}">
      <dsp:nvSpPr>
        <dsp:cNvPr id="0" name=""/>
        <dsp:cNvSpPr/>
      </dsp:nvSpPr>
      <dsp:spPr>
        <a:xfrm>
          <a:off x="0" y="3253876"/>
          <a:ext cx="6838281" cy="14790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3️⃣ </a:t>
          </a:r>
          <a:r>
            <a:rPr lang="en-US" sz="2200" b="1" kern="1200" dirty="0"/>
            <a:t>Vehicle Assignment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Based on routes, availability &amp; priority, vehicles are assigned.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Drivers are notified, and next-day plan is finalized.</a:t>
          </a:r>
        </a:p>
      </dsp:txBody>
      <dsp:txXfrm>
        <a:off x="1515559" y="3253876"/>
        <a:ext cx="5322721" cy="1479034"/>
      </dsp:txXfrm>
    </dsp:sp>
    <dsp:sp modelId="{D8B1CC5C-90B0-4ECC-AE1C-2761D439FEB1}">
      <dsp:nvSpPr>
        <dsp:cNvPr id="0" name=""/>
        <dsp:cNvSpPr/>
      </dsp:nvSpPr>
      <dsp:spPr>
        <a:xfrm>
          <a:off x="147903" y="3401779"/>
          <a:ext cx="1367656" cy="11832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0000" b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915-8E43-2BE4-FAB0-ABE9D79B8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F92ED-02D4-D788-F67F-5B67F891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8879-F601-6AB6-4B4E-78F87B52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E211-8784-17F1-1B77-25D4F2BB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8365-CC4B-09D6-1AD2-E668F21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9E7B-CA5E-323E-AAA6-2A2692F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3F1BC-788F-1136-AFD7-5F49D057D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B687A-365D-7F92-ACA6-AF9928A1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386A8-3E9E-D5BB-97CA-E9E6A115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185E-9A27-9790-FA43-1B488A84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E3A73-D7B7-161A-CEF3-7F26DE23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D9E8-8A07-222E-2551-B4EDF32E1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AB31-FE28-01B3-3D6F-F581D95E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4EE6-8A49-E558-97A6-93269FE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5664-9EEE-AA6E-3FD8-41170AEF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4695-5D06-A00C-8073-45D31DB4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C5D59-9551-E7CF-9BB9-069695AB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1A77-388F-C3D7-0863-2B8042E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7767-FB3B-D190-9040-2045CEED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7F946-F5DE-B2C6-B039-C98A19E8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D1C4A-890F-72B1-39B9-59A0D306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1E37-BD4E-793C-D77A-FDEED301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8C41-FC92-E7DD-6588-91DAF55A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0ACA-CA28-0634-97A4-A1B9AD12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89B0-4026-FA23-ED8C-1838EF3E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5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9668-C273-10BB-34A2-F78E083D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B7F4-7E8D-C754-0306-107EE2309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23DAF-4677-EA51-5545-65F8FFB5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EA292-3960-023E-DB8E-FC6A647B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B3C0-D29A-2454-4CCB-6854199E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E9909-17E4-E4A6-52DF-289C8CE5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7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C4C8-FC1C-6DBB-4AD2-094A3084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2BE9-EC12-150B-0F18-DF3A6FDF7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99C38-AB52-200A-C0DB-FB18C8E5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A852E-1053-772A-BEBB-6F1347F64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94181-81D5-5B38-9617-8F720D318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42513-31A3-8F1D-FD7E-57D72070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9800C-5731-ED1F-7031-B252C295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44DE3-5241-0FCA-9435-0D3EA9CA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0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B92E-FDE1-E5F9-59A5-77EAE12A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13079A-33EB-AF9A-5C63-3430D01F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1E9FD-3CF3-C982-8EC5-C7AA815A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03183-B0A7-8890-2DFF-CD712687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848E3-7355-3EE0-85C7-09044376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BB6F2-039E-6673-CF7D-770AE344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65C2B-1144-821F-DB06-59089EF7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5D8B-2F99-06BE-520D-614D1242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D61B-2E69-6280-05EB-6AABEAED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82B2-11F8-8864-8641-F9750842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4B25-48A7-5E94-B512-13BD79D8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0EF2-B7C8-9865-2FC2-7135DE1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0660A-A4A2-CEFB-71B8-5AB3E379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881-4CC7-F0AD-1B37-3E64C213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89DA8-25FA-8EA9-203E-590E154E8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952F9-2065-2234-963E-1B81BCE2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B7738-37C9-CF25-8331-C26B0E48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411A6-D6E7-876A-B4C1-92CEA47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A1E14-EEE6-9776-653C-BD81E021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51F58E-C8D0-C7CF-8834-2EE64C4C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5C86A-1E4F-037C-1228-51E8BE56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A314-5841-4D7E-F937-43FDF10D6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C8506-0F66-4E2A-AB0E-180B0B696E5D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3B17A-8BA7-CBF8-A46C-478F17DE4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FA8E-B493-4B1D-E452-F8A1C8E8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C3476-29EB-40B4-AB57-D6854812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30E926-FB98-5003-0F88-919A882D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542" y="329582"/>
            <a:ext cx="24288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97C792-C5EF-37FA-5C18-A1E8874CE853}"/>
              </a:ext>
            </a:extLst>
          </p:cNvPr>
          <p:cNvSpPr txBox="1"/>
          <p:nvPr/>
        </p:nvSpPr>
        <p:spPr>
          <a:xfrm>
            <a:off x="9147669" y="4597902"/>
            <a:ext cx="32533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Benefits:</a:t>
            </a:r>
            <a:br>
              <a:rPr lang="en-US" dirty="0"/>
            </a:br>
            <a:r>
              <a:rPr lang="en-US" dirty="0"/>
              <a:t>✅ Streamlined process</a:t>
            </a:r>
          </a:p>
          <a:p>
            <a:r>
              <a:rPr lang="en-US" dirty="0"/>
              <a:t>✅ Time-saving  	</a:t>
            </a:r>
          </a:p>
          <a:p>
            <a:r>
              <a:rPr lang="en-US" dirty="0"/>
              <a:t>✅ Easy for all staff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F22993-6B3E-8887-202B-384B9F231D0F}"/>
              </a:ext>
            </a:extLst>
          </p:cNvPr>
          <p:cNvSpPr txBox="1"/>
          <p:nvPr/>
        </p:nvSpPr>
        <p:spPr>
          <a:xfrm>
            <a:off x="8199424" y="2844641"/>
            <a:ext cx="3825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New Staff Registration (MS Form)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New colleagues fill </a:t>
            </a:r>
            <a:r>
              <a:rPr lang="en-US" sz="1400" b="1" dirty="0"/>
              <a:t>MS Form</a:t>
            </a:r>
            <a:r>
              <a:rPr lang="en-US" sz="1400" dirty="0"/>
              <a:t> to be added to the transport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Once approved, they get access to the Kobo request form.</a:t>
            </a:r>
          </a:p>
        </p:txBody>
      </p:sp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1BA6FED3-851C-A1AF-2314-E04725C1E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508391"/>
              </p:ext>
            </p:extLst>
          </p:nvPr>
        </p:nvGraphicFramePr>
        <p:xfrm>
          <a:off x="765799" y="1065320"/>
          <a:ext cx="6838281" cy="4732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594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Mizanur Rahman</dc:creator>
  <cp:lastModifiedBy>Mizanur Rahman</cp:lastModifiedBy>
  <cp:revision>1</cp:revision>
  <dcterms:created xsi:type="dcterms:W3CDTF">2025-10-16T04:20:12Z</dcterms:created>
  <dcterms:modified xsi:type="dcterms:W3CDTF">2025-10-16T05:12:22Z</dcterms:modified>
</cp:coreProperties>
</file>