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0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E49C6-606C-6DC7-F7EF-B60E8C2F8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F3C1F-8B2B-6232-48AD-50C91183D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8C5CB-DBD8-C227-9E5C-211941141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BCE1E-276E-4779-9B18-B2269F8EEB5D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229A3-BB0F-5F20-17CA-1E5582890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5072D-BFCA-331A-7C2F-71210A9C5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DAE4-578A-4209-8D26-88960FEF8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18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DB02F-8EA3-6E34-AC03-B1EC3BB5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2AE9E-8CB4-6FFD-A52D-674A31BE5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04AAA-1FF9-59BA-E9B8-294F1473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BCE1E-276E-4779-9B18-B2269F8EEB5D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DAAFB-1031-F67D-54EC-E493C10F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6AB51-257B-AF0C-D703-88B3B6EA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DAE4-578A-4209-8D26-88960FEF8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59EE85-076B-C8F6-E030-4C4AA52867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C45C65-8E6C-B329-8058-58B81C4A2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C9A32-38F7-972A-8323-651B293B5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BCE1E-276E-4779-9B18-B2269F8EEB5D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C5069-AF04-7E53-7F5B-3FEED34A3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17B89-9374-0B71-8457-4F8E993C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DAE4-578A-4209-8D26-88960FEF8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5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618A-1F83-C111-775B-8B7FF505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03DFE-3EA0-B63E-7627-AA515E17B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8976F-1D45-C78C-0680-15C838F4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BCE1E-276E-4779-9B18-B2269F8EEB5D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78AE-963C-B24F-366A-884D5BDDB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DA760-91BE-B908-5CD2-3B9B3952C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DAE4-578A-4209-8D26-88960FEF8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8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7118-B131-B706-E4A6-9B1419B5C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BB340-3B93-E438-5A17-1AE1AF7B2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AF63B-5355-1B0C-157C-5A70C7482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BCE1E-276E-4779-9B18-B2269F8EEB5D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EAF59-6102-C41A-37F6-58EE2B15A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1F0E5-5F9D-88F2-A370-4297CC724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DAE4-578A-4209-8D26-88960FEF8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3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C4363-0D4C-5717-5234-B06BA293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DC8B8-509D-ED94-DC22-9F3B492F6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5BAF3-D429-DC1C-DE9F-93DF66314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D4500-DEC6-22D9-F2FF-F89F1C54A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BCE1E-276E-4779-9B18-B2269F8EEB5D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F70B1-0157-3F7A-151C-04A0B52B1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1C7A3-788B-EDC3-F165-02231E4F8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DAE4-578A-4209-8D26-88960FEF8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03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E4099-5B7B-2FF3-0F8E-438940728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2BA7E-E146-68D6-E54B-3CFCB2133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2BA76-BFFF-3983-20AF-EAEDF4BF8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F864E0-FFAD-C020-C239-8BFA3083C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C171D-F97E-DF5D-2D99-6DC17D45F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C8C79-2622-5803-CD9A-135E4741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BCE1E-276E-4779-9B18-B2269F8EEB5D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B0A94B-8612-E508-5878-7DAA9147B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0C0557-6552-8959-B36F-D99831BE6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DAE4-578A-4209-8D26-88960FEF8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9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5C97E-465F-B05A-A277-B12C5AFEA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471361-83CC-0671-9D30-A15E3CEEC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BCE1E-276E-4779-9B18-B2269F8EEB5D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E1C535-B630-A8FB-BACE-2B799F36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59E97-62A9-EA3A-3AF8-B2C3B195D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DAE4-578A-4209-8D26-88960FEF8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1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C4C8D4-B831-DF14-1ABD-A4499ECEA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BCE1E-276E-4779-9B18-B2269F8EEB5D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E4E2AB-25DB-440B-F2D6-445B9AC9E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BE36B-B082-FAF3-3F1A-908B1369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DAE4-578A-4209-8D26-88960FEF8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32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7D692-C2C9-EB55-72FC-543C3550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8FE68-3F18-5F4D-8F4A-6519C4A28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4E5D0-438C-D95E-0712-A25865C33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A2B47-30D4-2981-DA42-4F5E3EAC5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BCE1E-276E-4779-9B18-B2269F8EEB5D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CBF37-C2AD-8171-D468-0FBA7CFE4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0B48F-46D3-69BC-582C-BF8B01027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DAE4-578A-4209-8D26-88960FEF8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64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BA0A-A191-EFB2-0FB9-175E56B43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93B378-3258-27BE-1FA9-65DBC41982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C8A44-BB65-4785-B95F-B35754BF9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6C90A-0885-B1D9-6917-DFAEE71A4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BCE1E-276E-4779-9B18-B2269F8EEB5D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8AC23-2E6E-5423-C7BB-4B227CAF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5250F-5CC0-5BED-FB9D-22B057931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DAE4-578A-4209-8D26-88960FEF8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9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E131C1-EBBC-3426-42EC-1EB08F8E4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ADBA4-F682-2FDB-61D8-09069C3C5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06E0A-8DDF-8A8A-FE64-BCB8BC8ED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BCE1E-276E-4779-9B18-B2269F8EEB5D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8D358-7FE0-6716-C25F-1E7B7452A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C517A-30AD-D2CD-1156-76B46B504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3DAE4-578A-4209-8D26-88960FEF8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9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ython_(programming_language)#cite_note-AutoNT-12-43" TargetMode="External"/><Relationship Id="rId13" Type="http://schemas.openxmlformats.org/officeDocument/2006/relationships/hyperlink" Target="https://en.wikipedia.org/wiki/Benevolent_dictator_for_life" TargetMode="External"/><Relationship Id="rId3" Type="http://schemas.openxmlformats.org/officeDocument/2006/relationships/hyperlink" Target="https://en.wikipedia.org/wiki/Guido_van_Rossum" TargetMode="External"/><Relationship Id="rId7" Type="http://schemas.openxmlformats.org/officeDocument/2006/relationships/hyperlink" Target="https://en.wikipedia.org/wiki/SETL" TargetMode="External"/><Relationship Id="rId12" Type="http://schemas.openxmlformats.org/officeDocument/2006/relationships/hyperlink" Target="https://en.wikipedia.org/wiki/Python_(programming_language)#cite_note-timeline-of-python-44" TargetMode="External"/><Relationship Id="rId2" Type="http://schemas.openxmlformats.org/officeDocument/2006/relationships/hyperlink" Target="https://en.wikipedia.org/wiki/Python_(programming_language)#cite_note-venners-interview-pt-1-42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ABC_(programming_language)" TargetMode="External"/><Relationship Id="rId11" Type="http://schemas.openxmlformats.org/officeDocument/2006/relationships/hyperlink" Target="https://en.wikipedia.org/wiki/Python_(programming_language)#cite_note-faq-created-12" TargetMode="External"/><Relationship Id="rId5" Type="http://schemas.openxmlformats.org/officeDocument/2006/relationships/hyperlink" Target="https://en.wikipedia.org/wiki/Netherlands" TargetMode="External"/><Relationship Id="rId10" Type="http://schemas.openxmlformats.org/officeDocument/2006/relationships/hyperlink" Target="https://en.wikipedia.org/wiki/Amoeba_(operating_system)" TargetMode="External"/><Relationship Id="rId4" Type="http://schemas.openxmlformats.org/officeDocument/2006/relationships/hyperlink" Target="https://en.wikipedia.org/wiki/Centrum_Wiskunde_%26_Informatica" TargetMode="External"/><Relationship Id="rId9" Type="http://schemas.openxmlformats.org/officeDocument/2006/relationships/hyperlink" Target="https://en.wikipedia.org/wiki/Exception_handling" TargetMode="External"/><Relationship Id="rId14" Type="http://schemas.openxmlformats.org/officeDocument/2006/relationships/hyperlink" Target="https://en.wikipedia.org/wiki/Python_(programming_language)#cite_note-lj-bdfl-resignation-4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B7DD2-BAD1-DDE1-BA20-B2D1AD6E9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F28D9-BFDE-E632-6868-EFA5653C82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Python was invented in the late 1980s</a:t>
            </a:r>
            <a:r>
              <a:rPr lang="en-US" b="0" i="0" u="none" strike="noStrike" baseline="3000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2"/>
              </a:rPr>
              <a:t>[42]</a:t>
            </a:r>
            <a:r>
              <a:rPr lang="en-US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by </a:t>
            </a:r>
            <a:r>
              <a:rPr lang="en-US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3" tooltip="Guido van Rossum"/>
              </a:rPr>
              <a:t>Guido van Rossum</a:t>
            </a:r>
            <a:r>
              <a:rPr lang="en-US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at </a:t>
            </a:r>
            <a:r>
              <a:rPr lang="en-US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4" tooltip="Centrum Wiskunde &amp; Informatica"/>
              </a:rPr>
              <a:t>Centrum Wiskunde &amp; Informatica</a:t>
            </a:r>
            <a:r>
              <a:rPr lang="en-US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(CWI) in the </a:t>
            </a:r>
            <a:r>
              <a:rPr lang="en-US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5" tooltip="Netherlands"/>
              </a:rPr>
              <a:t>Netherlands</a:t>
            </a:r>
            <a:r>
              <a:rPr lang="en-US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as a successor to the </a:t>
            </a:r>
            <a:r>
              <a:rPr lang="en-US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6" tooltip="ABC (programming language)"/>
              </a:rPr>
              <a:t>ABC programming language</a:t>
            </a:r>
            <a:r>
              <a:rPr lang="en-US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which was inspired by </a:t>
            </a:r>
            <a:r>
              <a:rPr lang="en-US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7" tooltip="SETL"/>
              </a:rPr>
              <a:t>SETL</a:t>
            </a:r>
            <a:r>
              <a:rPr lang="en-US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</a:t>
            </a:r>
            <a:r>
              <a:rPr lang="en-US" b="0" i="0" u="none" strike="noStrike" baseline="3000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8"/>
              </a:rPr>
              <a:t>[43]</a:t>
            </a:r>
            <a:r>
              <a:rPr lang="en-US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capable of </a:t>
            </a:r>
            <a:r>
              <a:rPr lang="en-US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9" tooltip="Exception handling"/>
              </a:rPr>
              <a:t>exception handling</a:t>
            </a:r>
            <a:r>
              <a:rPr lang="en-US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and interfacing with the </a:t>
            </a:r>
            <a:r>
              <a:rPr lang="en-US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10" tooltip="Amoeba (operating system)"/>
              </a:rPr>
              <a:t>Amoeba</a:t>
            </a:r>
            <a:r>
              <a:rPr lang="en-US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operating system.</a:t>
            </a:r>
            <a:r>
              <a:rPr lang="en-US" b="0" i="0" u="none" strike="noStrike" baseline="3000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11"/>
              </a:rPr>
              <a:t>[12]</a:t>
            </a:r>
            <a:r>
              <a:rPr lang="en-US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Its implementation began in December 1989.</a:t>
            </a:r>
            <a:r>
              <a:rPr lang="en-US" b="0" i="0" u="none" strike="noStrike" baseline="3000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12"/>
              </a:rPr>
              <a:t>[44]</a:t>
            </a:r>
            <a:r>
              <a:rPr lang="en-US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Van Rossum shouldered sole responsibility for the project, as the lead developer, until 12 July 2018, when he announced his "permanent vacation" from his responsibilities as Python's "</a:t>
            </a:r>
            <a:r>
              <a:rPr lang="en-US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13" tooltip="Benevolent dictator for life"/>
              </a:rPr>
              <a:t>benevolent dictator for life</a:t>
            </a:r>
            <a:r>
              <a:rPr lang="en-US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" (BDFL), a title the Python community bestowed upon him to reflect his long-term commitment as the project's chief decision-maker</a:t>
            </a:r>
            <a:r>
              <a:rPr lang="en-US" b="0" i="0" u="none" strike="noStrike" baseline="3000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14"/>
              </a:rPr>
              <a:t>[45]</a:t>
            </a:r>
            <a:r>
              <a:rPr lang="en-US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(he's since come out of retirement and is self-titled "BDFL-emeritus"). In January 2019, active Python core developers elected a five-member Steering Council to lead the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16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Shojaei</dc:creator>
  <cp:lastModifiedBy>Mohammad Shojaei</cp:lastModifiedBy>
  <cp:revision>1</cp:revision>
  <dcterms:created xsi:type="dcterms:W3CDTF">2024-05-24T10:29:03Z</dcterms:created>
  <dcterms:modified xsi:type="dcterms:W3CDTF">2024-05-24T10:29:16Z</dcterms:modified>
</cp:coreProperties>
</file>