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06C0B03-0153-4690-8EAF-6D724C0B2D5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Online Assignment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Create a PowerPoint slideshow with 2-3 slides that describe yourself, your major or reasons for taking this course, and some of your hobbies.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By: Mason Howard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Describe Myself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 have competence in the following areas: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C++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C#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Java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Python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Software Engineering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Linux Use and Development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Windows Driver Framework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Light Bash scripting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.Net Framework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MYSQL C API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Multi-threading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Describe My Major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Computer Science is a branch of mathematics.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 ranges from the theoretical computer science to applications of it. 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My Hobbies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Things I enjoy (in no particular order):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Hiking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Programming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Video games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Time with friends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Cooking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Music (making or listening)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Making my linux box cooler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