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4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8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F96EEAC-4C58-DF49-820B-2EBEA3DA3E6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758034-B2C1-B541-A673-7822A8B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A8CA-651A-4849-85B0-C46F9F0C6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Careers in 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6764F-F722-834D-A046-88284E5D2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Biomedical/Physiological Research</a:t>
            </a:r>
          </a:p>
        </p:txBody>
      </p:sp>
    </p:spTree>
    <p:extLst>
      <p:ext uri="{BB962C8B-B14F-4D97-AF65-F5344CB8AC3E}">
        <p14:creationId xmlns:p14="http://schemas.microsoft.com/office/powerpoint/2010/main" val="109714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329-5831-BC4B-B44C-D2058A88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12F3-4D40-6144-9E3B-8FD033C5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at UIUC – pursuing degrees in kinesiology and molecular biology </a:t>
            </a:r>
          </a:p>
          <a:p>
            <a:r>
              <a:rPr lang="en-US" dirty="0"/>
              <a:t>Undergraduate research assistant in the Nutrition and Exercise Performance Research Group</a:t>
            </a:r>
          </a:p>
          <a:p>
            <a:r>
              <a:rPr lang="en-US" dirty="0"/>
              <a:t>Ran cross country and track at Mahomet Seymour and UIUC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C9DAD-6396-CC45-ACBC-85BCB497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22" y="4190066"/>
            <a:ext cx="7384955" cy="20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62B6-0258-8E41-A550-2ECA8DEB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Potatoes Study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FA2AA-C613-E04C-A103-ED02F9D3A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676" y="2417098"/>
            <a:ext cx="3032898" cy="37288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90C15-B303-5343-BB59-1BF324ACFD24}"/>
              </a:ext>
            </a:extLst>
          </p:cNvPr>
          <p:cNvSpPr txBox="1"/>
          <p:nvPr/>
        </p:nvSpPr>
        <p:spPr>
          <a:xfrm>
            <a:off x="850525" y="2398426"/>
            <a:ext cx="6506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trained cyclists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hour ride at 60% Vo2 max with 3 “hills” followed by time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conditions – sports carbohydrate gel, potatoes,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fast carbohydrates were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fast time trial was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Intestinal damage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Exertion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Core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Along with many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out, potatoes and gels are equal for performance!</a:t>
            </a:r>
          </a:p>
        </p:txBody>
      </p:sp>
    </p:spTree>
    <p:extLst>
      <p:ext uri="{BB962C8B-B14F-4D97-AF65-F5344CB8AC3E}">
        <p14:creationId xmlns:p14="http://schemas.microsoft.com/office/powerpoint/2010/main" val="311725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2D90-2A91-B64B-8B3D-07CA6129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Study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67FA1-85D5-314A-AD2F-F8AE5CB1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079" y="2478460"/>
            <a:ext cx="6595672" cy="3784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7F276-8E9B-174B-B554-D40C0EF89ACC}"/>
              </a:ext>
            </a:extLst>
          </p:cNvPr>
          <p:cNvSpPr txBox="1"/>
          <p:nvPr/>
        </p:nvSpPr>
        <p:spPr>
          <a:xfrm>
            <a:off x="838200" y="2167764"/>
            <a:ext cx="3478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trained weightlifters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did 4x10 barbell back squat at 70% 1RM – one cluster, other traditional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Muscle protein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 protein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hard they were 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Speed of the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Decline of weight as the study progressed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was better for weight and speed, but both had the same protein activity!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AE1-4DED-324B-BEBF-0DF583C9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 Related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3782-66FF-484E-87C3-3DD9C85F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</a:t>
            </a:r>
          </a:p>
          <a:p>
            <a:r>
              <a:rPr lang="en-US" dirty="0"/>
              <a:t>Separate research institution/industry/government (</a:t>
            </a:r>
            <a:r>
              <a:rPr lang="en-US" dirty="0" err="1"/>
              <a:t>ie</a:t>
            </a:r>
            <a:r>
              <a:rPr lang="en-US" dirty="0"/>
              <a:t>. Mayo clinic, Kraft, NASA)</a:t>
            </a:r>
          </a:p>
          <a:p>
            <a:r>
              <a:rPr lang="en-US" dirty="0"/>
              <a:t>Good avenue into startup companies/management/administration</a:t>
            </a:r>
          </a:p>
          <a:p>
            <a:r>
              <a:rPr lang="en-US" dirty="0"/>
              <a:t>Applicable for any health field application (</a:t>
            </a:r>
            <a:r>
              <a:rPr lang="en-US" dirty="0" err="1"/>
              <a:t>ie</a:t>
            </a:r>
            <a:r>
              <a:rPr lang="en-US" dirty="0"/>
              <a:t>. medical school, physical therapy, etc.)</a:t>
            </a:r>
          </a:p>
          <a:p>
            <a:r>
              <a:rPr lang="en-US" dirty="0"/>
              <a:t>Overall, cultivates a unique way of thinking, builds team working skills, and looks great on any application </a:t>
            </a:r>
          </a:p>
        </p:txBody>
      </p:sp>
    </p:spTree>
    <p:extLst>
      <p:ext uri="{BB962C8B-B14F-4D97-AF65-F5344CB8AC3E}">
        <p14:creationId xmlns:p14="http://schemas.microsoft.com/office/powerpoint/2010/main" val="10440025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{A3A6B03C-34DF-B644-BF6A-13ADCE796C84}tf10001120</Template>
  <TotalTime>145</TotalTime>
  <Words>225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Careers in STEM </vt:lpstr>
      <vt:lpstr>About Me</vt:lpstr>
      <vt:lpstr>Potatoes Study</vt:lpstr>
      <vt:lpstr>Cluster Study</vt:lpstr>
      <vt:lpstr>Careers Related to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in STEM</dc:title>
  <dc:creator>Keeble, Alexander Romano</dc:creator>
  <cp:lastModifiedBy>Neal Garrison</cp:lastModifiedBy>
  <cp:revision>6</cp:revision>
  <dcterms:created xsi:type="dcterms:W3CDTF">2020-01-13T00:06:52Z</dcterms:created>
  <dcterms:modified xsi:type="dcterms:W3CDTF">2020-01-13T03:21:50Z</dcterms:modified>
</cp:coreProperties>
</file>