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71" r:id="rId8"/>
    <p:sldId id="262" r:id="rId9"/>
    <p:sldId id="264" r:id="rId10"/>
    <p:sldId id="269" r:id="rId11"/>
    <p:sldId id="265" r:id="rId12"/>
    <p:sldId id="263" r:id="rId13"/>
    <p:sldId id="268" r:id="rId14"/>
    <p:sldId id="266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n Scott Callender" userId="S::bscallen@calpoly.edu::e30b6dac-6cec-4ebe-a845-9e71b5c22ca2" providerId="AD" clId="Web-{D4BC7A44-6DC4-2100-AB28-B6E5B5747D13}"/>
    <pc:docChg chg="modSld">
      <pc:chgData name="Brendan Scott Callender" userId="S::bscallen@calpoly.edu::e30b6dac-6cec-4ebe-a845-9e71b5c22ca2" providerId="AD" clId="Web-{D4BC7A44-6DC4-2100-AB28-B6E5B5747D13}" dt="2023-11-17T21:08:33.262" v="2" actId="20577"/>
      <pc:docMkLst>
        <pc:docMk/>
      </pc:docMkLst>
      <pc:sldChg chg="modSp">
        <pc:chgData name="Brendan Scott Callender" userId="S::bscallen@calpoly.edu::e30b6dac-6cec-4ebe-a845-9e71b5c22ca2" providerId="AD" clId="Web-{D4BC7A44-6DC4-2100-AB28-B6E5B5747D13}" dt="2023-11-17T21:08:33.262" v="2" actId="20577"/>
        <pc:sldMkLst>
          <pc:docMk/>
          <pc:sldMk cId="838063611" sldId="268"/>
        </pc:sldMkLst>
        <pc:spChg chg="mod">
          <ac:chgData name="Brendan Scott Callender" userId="S::bscallen@calpoly.edu::e30b6dac-6cec-4ebe-a845-9e71b5c22ca2" providerId="AD" clId="Web-{D4BC7A44-6DC4-2100-AB28-B6E5B5747D13}" dt="2023-11-17T21:08:33.262" v="2" actId="20577"/>
          <ac:spMkLst>
            <pc:docMk/>
            <pc:sldMk cId="838063611" sldId="268"/>
            <ac:spMk id="4" creationId="{8018F227-6416-BC1A-C000-77A1942EC9F8}"/>
          </ac:spMkLst>
        </pc:spChg>
      </pc:sldChg>
    </pc:docChg>
  </pc:docChgLst>
  <pc:docChgLst>
    <pc:chgData name="Brendan Scott Callender" userId="S::bscallen@calpoly.edu::e30b6dac-6cec-4ebe-a845-9e71b5c22ca2" providerId="AD" clId="Web-{6E0D13B2-5150-7FD0-525B-B66AD5648241}"/>
    <pc:docChg chg="modSld">
      <pc:chgData name="Brendan Scott Callender" userId="S::bscallen@calpoly.edu::e30b6dac-6cec-4ebe-a845-9e71b5c22ca2" providerId="AD" clId="Web-{6E0D13B2-5150-7FD0-525B-B66AD5648241}" dt="2023-11-17T17:35:38.467" v="14" actId="20577"/>
      <pc:docMkLst>
        <pc:docMk/>
      </pc:docMkLst>
      <pc:sldChg chg="modSp">
        <pc:chgData name="Brendan Scott Callender" userId="S::bscallen@calpoly.edu::e30b6dac-6cec-4ebe-a845-9e71b5c22ca2" providerId="AD" clId="Web-{6E0D13B2-5150-7FD0-525B-B66AD5648241}" dt="2023-11-17T17:35:38.467" v="14" actId="20577"/>
        <pc:sldMkLst>
          <pc:docMk/>
          <pc:sldMk cId="2690502723" sldId="265"/>
        </pc:sldMkLst>
        <pc:spChg chg="mod">
          <ac:chgData name="Brendan Scott Callender" userId="S::bscallen@calpoly.edu::e30b6dac-6cec-4ebe-a845-9e71b5c22ca2" providerId="AD" clId="Web-{6E0D13B2-5150-7FD0-525B-B66AD5648241}" dt="2023-11-17T17:35:38.467" v="14" actId="20577"/>
          <ac:spMkLst>
            <pc:docMk/>
            <pc:sldMk cId="2690502723" sldId="265"/>
            <ac:spMk id="2" creationId="{C1FE5681-55B6-0B0A-EB60-F6915FE1B3B2}"/>
          </ac:spMkLst>
        </pc:spChg>
      </pc:sldChg>
    </pc:docChg>
  </pc:docChgLst>
  <pc:docChgLst>
    <pc:chgData name="Alexander J. Arrieta" userId="S::ajarriet@calpoly.edu::c679d090-f579-40d6-affd-7da960353adb" providerId="AD" clId="Web-{03F6303F-2252-1EEE-2110-EB9A73984E5F}"/>
    <pc:docChg chg="modSld">
      <pc:chgData name="Alexander J. Arrieta" userId="S::ajarriet@calpoly.edu::c679d090-f579-40d6-affd-7da960353adb" providerId="AD" clId="Web-{03F6303F-2252-1EEE-2110-EB9A73984E5F}" dt="2023-11-17T05:51:22.858" v="9"/>
      <pc:docMkLst>
        <pc:docMk/>
      </pc:docMkLst>
      <pc:sldChg chg="modNotes">
        <pc:chgData name="Alexander J. Arrieta" userId="S::ajarriet@calpoly.edu::c679d090-f579-40d6-affd-7da960353adb" providerId="AD" clId="Web-{03F6303F-2252-1EEE-2110-EB9A73984E5F}" dt="2023-11-17T05:51:22.858" v="9"/>
        <pc:sldMkLst>
          <pc:docMk/>
          <pc:sldMk cId="1569222993" sldId="261"/>
        </pc:sldMkLst>
      </pc:sldChg>
      <pc:sldChg chg="modSp">
        <pc:chgData name="Alexander J. Arrieta" userId="S::ajarriet@calpoly.edu::c679d090-f579-40d6-affd-7da960353adb" providerId="AD" clId="Web-{03F6303F-2252-1EEE-2110-EB9A73984E5F}" dt="2023-11-17T05:25:24.574" v="6" actId="20577"/>
        <pc:sldMkLst>
          <pc:docMk/>
          <pc:sldMk cId="3522035566" sldId="271"/>
        </pc:sldMkLst>
        <pc:spChg chg="mod">
          <ac:chgData name="Alexander J. Arrieta" userId="S::ajarriet@calpoly.edu::c679d090-f579-40d6-affd-7da960353adb" providerId="AD" clId="Web-{03F6303F-2252-1EEE-2110-EB9A73984E5F}" dt="2023-11-17T05:25:24.574" v="6" actId="20577"/>
          <ac:spMkLst>
            <pc:docMk/>
            <pc:sldMk cId="3522035566" sldId="271"/>
            <ac:spMk id="8" creationId="{505DBB10-C1B7-D9C2-7580-29F58261771F}"/>
          </ac:spMkLst>
        </pc:spChg>
      </pc:sldChg>
    </pc:docChg>
  </pc:docChgLst>
  <pc:docChgLst>
    <pc:chgData name="Martin Solomon Hsu" userId="a001fe0f-3428-4a80-9f71-1cb64dcb52ee" providerId="ADAL" clId="{3BB57C6E-6F45-4B81-9749-13E22097686A}"/>
    <pc:docChg chg="modSld">
      <pc:chgData name="Martin Solomon Hsu" userId="a001fe0f-3428-4a80-9f71-1cb64dcb52ee" providerId="ADAL" clId="{3BB57C6E-6F45-4B81-9749-13E22097686A}" dt="2023-12-12T04:57:22.032" v="22" actId="20577"/>
      <pc:docMkLst>
        <pc:docMk/>
      </pc:docMkLst>
      <pc:sldChg chg="modSp mod">
        <pc:chgData name="Martin Solomon Hsu" userId="a001fe0f-3428-4a80-9f71-1cb64dcb52ee" providerId="ADAL" clId="{3BB57C6E-6F45-4B81-9749-13E22097686A}" dt="2023-12-12T04:57:22.032" v="22" actId="20577"/>
        <pc:sldMkLst>
          <pc:docMk/>
          <pc:sldMk cId="838063611" sldId="268"/>
        </pc:sldMkLst>
        <pc:spChg chg="mod">
          <ac:chgData name="Martin Solomon Hsu" userId="a001fe0f-3428-4a80-9f71-1cb64dcb52ee" providerId="ADAL" clId="{3BB57C6E-6F45-4B81-9749-13E22097686A}" dt="2023-12-12T04:57:22.032" v="22" actId="20577"/>
          <ac:spMkLst>
            <pc:docMk/>
            <pc:sldMk cId="838063611" sldId="268"/>
            <ac:spMk id="4" creationId="{8018F227-6416-BC1A-C000-77A1942EC9F8}"/>
          </ac:spMkLst>
        </pc:spChg>
      </pc:sldChg>
    </pc:docChg>
  </pc:docChgLst>
  <pc:docChgLst>
    <pc:chgData name="Martin Solomon Hsu" userId="a001fe0f-3428-4a80-9f71-1cb64dcb52ee" providerId="ADAL" clId="{5ACAA260-8C37-4601-8032-18B4D6626386}"/>
    <pc:docChg chg="undo redo custSel addSld delSld modSld sldOrd">
      <pc:chgData name="Martin Solomon Hsu" userId="a001fe0f-3428-4a80-9f71-1cb64dcb52ee" providerId="ADAL" clId="{5ACAA260-8C37-4601-8032-18B4D6626386}" dt="2023-11-17T08:40:37.226" v="12033" actId="20577"/>
      <pc:docMkLst>
        <pc:docMk/>
      </pc:docMkLst>
      <pc:sldChg chg="addSp modSp mod setBg addAnim modAnim modNotesTx">
        <pc:chgData name="Martin Solomon Hsu" userId="a001fe0f-3428-4a80-9f71-1cb64dcb52ee" providerId="ADAL" clId="{5ACAA260-8C37-4601-8032-18B4D6626386}" dt="2023-11-17T00:46:36.407" v="5441" actId="20577"/>
        <pc:sldMkLst>
          <pc:docMk/>
          <pc:sldMk cId="3492057849" sldId="256"/>
        </pc:sldMkLst>
        <pc:spChg chg="mod">
          <ac:chgData name="Martin Solomon Hsu" userId="a001fe0f-3428-4a80-9f71-1cb64dcb52ee" providerId="ADAL" clId="{5ACAA260-8C37-4601-8032-18B4D6626386}" dt="2023-11-16T00:50:12.776" v="3221" actId="14100"/>
          <ac:spMkLst>
            <pc:docMk/>
            <pc:sldMk cId="3492057849" sldId="256"/>
            <ac:spMk id="2" creationId="{9ACCDB33-9A8B-16EE-BC9D-FF595508BA38}"/>
          </ac:spMkLst>
        </pc:spChg>
        <pc:spChg chg="mod">
          <ac:chgData name="Martin Solomon Hsu" userId="a001fe0f-3428-4a80-9f71-1cb64dcb52ee" providerId="ADAL" clId="{5ACAA260-8C37-4601-8032-18B4D6626386}" dt="2023-11-16T04:03:17.916" v="4317" actId="20577"/>
          <ac:spMkLst>
            <pc:docMk/>
            <pc:sldMk cId="3492057849" sldId="256"/>
            <ac:spMk id="3" creationId="{AF97D81C-1EC0-8A43-C24F-02B2F6AAD85E}"/>
          </ac:spMkLst>
        </pc:spChg>
        <pc:spChg chg="add">
          <ac:chgData name="Martin Solomon Hsu" userId="a001fe0f-3428-4a80-9f71-1cb64dcb52ee" providerId="ADAL" clId="{5ACAA260-8C37-4601-8032-18B4D6626386}" dt="2023-11-16T00:18:44.908" v="2870" actId="26606"/>
          <ac:spMkLst>
            <pc:docMk/>
            <pc:sldMk cId="3492057849" sldId="256"/>
            <ac:spMk id="10" creationId="{0671A8AE-40A1-4631-A6B8-581AFF065482}"/>
          </ac:spMkLst>
        </pc:spChg>
        <pc:spChg chg="add">
          <ac:chgData name="Martin Solomon Hsu" userId="a001fe0f-3428-4a80-9f71-1cb64dcb52ee" providerId="ADAL" clId="{5ACAA260-8C37-4601-8032-18B4D6626386}" dt="2023-11-16T00:18:44.908" v="2870" actId="26606"/>
          <ac:spMkLst>
            <pc:docMk/>
            <pc:sldMk cId="3492057849" sldId="256"/>
            <ac:spMk id="12" creationId="{AB58EF07-17C2-48CF-ABB0-EEF1F17CB8F0}"/>
          </ac:spMkLst>
        </pc:spChg>
        <pc:spChg chg="add">
          <ac:chgData name="Martin Solomon Hsu" userId="a001fe0f-3428-4a80-9f71-1cb64dcb52ee" providerId="ADAL" clId="{5ACAA260-8C37-4601-8032-18B4D6626386}" dt="2023-11-16T00:18:44.908" v="2870" actId="26606"/>
          <ac:spMkLst>
            <pc:docMk/>
            <pc:sldMk cId="3492057849" sldId="256"/>
            <ac:spMk id="14" creationId="{AF2F604E-43BE-4DC3-B983-E071523364F8}"/>
          </ac:spMkLst>
        </pc:spChg>
        <pc:spChg chg="add">
          <ac:chgData name="Martin Solomon Hsu" userId="a001fe0f-3428-4a80-9f71-1cb64dcb52ee" providerId="ADAL" clId="{5ACAA260-8C37-4601-8032-18B4D6626386}" dt="2023-11-16T00:18:44.908" v="2870" actId="26606"/>
          <ac:spMkLst>
            <pc:docMk/>
            <pc:sldMk cId="3492057849" sldId="256"/>
            <ac:spMk id="16" creationId="{08C9B587-E65E-4B52-B37C-ABEBB6E87928}"/>
          </ac:spMkLst>
        </pc:spChg>
        <pc:picChg chg="add mod ord">
          <ac:chgData name="Martin Solomon Hsu" userId="a001fe0f-3428-4a80-9f71-1cb64dcb52ee" providerId="ADAL" clId="{5ACAA260-8C37-4601-8032-18B4D6626386}" dt="2023-11-16T00:18:44.908" v="2870" actId="26606"/>
          <ac:picMkLst>
            <pc:docMk/>
            <pc:sldMk cId="3492057849" sldId="256"/>
            <ac:picMk id="5" creationId="{8FDA134D-5FE0-C70A-1D4B-374A9A3045C3}"/>
          </ac:picMkLst>
        </pc:picChg>
      </pc:sldChg>
      <pc:sldChg chg="addSp delSp modSp mod modNotesTx">
        <pc:chgData name="Martin Solomon Hsu" userId="a001fe0f-3428-4a80-9f71-1cb64dcb52ee" providerId="ADAL" clId="{5ACAA260-8C37-4601-8032-18B4D6626386}" dt="2023-11-17T02:10:49.284" v="10250" actId="20577"/>
        <pc:sldMkLst>
          <pc:docMk/>
          <pc:sldMk cId="3327249589" sldId="257"/>
        </pc:sldMkLst>
        <pc:spChg chg="mod">
          <ac:chgData name="Martin Solomon Hsu" userId="a001fe0f-3428-4a80-9f71-1cb64dcb52ee" providerId="ADAL" clId="{5ACAA260-8C37-4601-8032-18B4D6626386}" dt="2023-11-16T04:59:38.422" v="4630" actId="20577"/>
          <ac:spMkLst>
            <pc:docMk/>
            <pc:sldMk cId="3327249589" sldId="257"/>
            <ac:spMk id="5" creationId="{02CE42CE-0894-740F-D2C8-2C8AC3E311F4}"/>
          </ac:spMkLst>
        </pc:spChg>
        <pc:picChg chg="add mod modCrop">
          <ac:chgData name="Martin Solomon Hsu" userId="a001fe0f-3428-4a80-9f71-1cb64dcb52ee" providerId="ADAL" clId="{5ACAA260-8C37-4601-8032-18B4D6626386}" dt="2023-11-16T05:42:44.711" v="4660" actId="14100"/>
          <ac:picMkLst>
            <pc:docMk/>
            <pc:sldMk cId="3327249589" sldId="257"/>
            <ac:picMk id="7" creationId="{6776D1A0-A57A-62DE-6DF8-1ACD793C9392}"/>
          </ac:picMkLst>
        </pc:picChg>
        <pc:picChg chg="mod">
          <ac:chgData name="Martin Solomon Hsu" userId="a001fe0f-3428-4a80-9f71-1cb64dcb52ee" providerId="ADAL" clId="{5ACAA260-8C37-4601-8032-18B4D6626386}" dt="2023-11-16T05:42:38.763" v="4659" actId="14100"/>
          <ac:picMkLst>
            <pc:docMk/>
            <pc:sldMk cId="3327249589" sldId="257"/>
            <ac:picMk id="1042" creationId="{E69E4A14-9814-9702-730A-77AE98F1C1B0}"/>
          </ac:picMkLst>
        </pc:picChg>
        <pc:picChg chg="mod">
          <ac:chgData name="Martin Solomon Hsu" userId="a001fe0f-3428-4a80-9f71-1cb64dcb52ee" providerId="ADAL" clId="{5ACAA260-8C37-4601-8032-18B4D6626386}" dt="2023-11-16T05:41:11.608" v="4646" actId="14100"/>
          <ac:picMkLst>
            <pc:docMk/>
            <pc:sldMk cId="3327249589" sldId="257"/>
            <ac:picMk id="1044" creationId="{4F2B089D-804E-3624-547A-262D338C13D6}"/>
          </ac:picMkLst>
        </pc:picChg>
        <pc:picChg chg="del">
          <ac:chgData name="Martin Solomon Hsu" userId="a001fe0f-3428-4a80-9f71-1cb64dcb52ee" providerId="ADAL" clId="{5ACAA260-8C37-4601-8032-18B4D6626386}" dt="2023-11-16T05:38:53.795" v="4631" actId="478"/>
          <ac:picMkLst>
            <pc:docMk/>
            <pc:sldMk cId="3327249589" sldId="257"/>
            <ac:picMk id="1046" creationId="{82BF8217-B2BB-C60D-62D8-8146BA74F33D}"/>
          </ac:picMkLst>
        </pc:picChg>
      </pc:sldChg>
      <pc:sldChg chg="modSp mod modNotesTx">
        <pc:chgData name="Martin Solomon Hsu" userId="a001fe0f-3428-4a80-9f71-1cb64dcb52ee" providerId="ADAL" clId="{5ACAA260-8C37-4601-8032-18B4D6626386}" dt="2023-11-17T06:11:46.836" v="12027" actId="20577"/>
        <pc:sldMkLst>
          <pc:docMk/>
          <pc:sldMk cId="501765152" sldId="258"/>
        </pc:sldMkLst>
        <pc:spChg chg="mod">
          <ac:chgData name="Martin Solomon Hsu" userId="a001fe0f-3428-4a80-9f71-1cb64dcb52ee" providerId="ADAL" clId="{5ACAA260-8C37-4601-8032-18B4D6626386}" dt="2023-11-17T06:11:46.836" v="12027" actId="20577"/>
          <ac:spMkLst>
            <pc:docMk/>
            <pc:sldMk cId="501765152" sldId="258"/>
            <ac:spMk id="5" creationId="{0597A8A8-68C4-53AB-4475-F6F164B8F615}"/>
          </ac:spMkLst>
        </pc:spChg>
        <pc:graphicFrameChg chg="mod modGraphic">
          <ac:chgData name="Martin Solomon Hsu" userId="a001fe0f-3428-4a80-9f71-1cb64dcb52ee" providerId="ADAL" clId="{5ACAA260-8C37-4601-8032-18B4D6626386}" dt="2023-11-15T21:40:28.630" v="421" actId="5793"/>
          <ac:graphicFrameMkLst>
            <pc:docMk/>
            <pc:sldMk cId="501765152" sldId="258"/>
            <ac:graphicFrameMk id="4" creationId="{9A7B1DBA-253A-F8D0-6BE8-A02F4D6BD4F0}"/>
          </ac:graphicFrameMkLst>
        </pc:graphicFrameChg>
      </pc:sldChg>
      <pc:sldChg chg="addSp delSp modSp mod modNotesTx">
        <pc:chgData name="Martin Solomon Hsu" userId="a001fe0f-3428-4a80-9f71-1cb64dcb52ee" providerId="ADAL" clId="{5ACAA260-8C37-4601-8032-18B4D6626386}" dt="2023-11-17T08:40:37.226" v="12033" actId="20577"/>
        <pc:sldMkLst>
          <pc:docMk/>
          <pc:sldMk cId="1598476593" sldId="259"/>
        </pc:sldMkLst>
        <pc:spChg chg="del mod">
          <ac:chgData name="Martin Solomon Hsu" userId="a001fe0f-3428-4a80-9f71-1cb64dcb52ee" providerId="ADAL" clId="{5ACAA260-8C37-4601-8032-18B4D6626386}" dt="2023-11-15T23:26:33.065" v="1156" actId="478"/>
          <ac:spMkLst>
            <pc:docMk/>
            <pc:sldMk cId="1598476593" sldId="259"/>
            <ac:spMk id="5" creationId="{9BAD1192-BB6F-02FE-8FAF-272E77C235EB}"/>
          </ac:spMkLst>
        </pc:spChg>
        <pc:spChg chg="add mod">
          <ac:chgData name="Martin Solomon Hsu" userId="a001fe0f-3428-4a80-9f71-1cb64dcb52ee" providerId="ADAL" clId="{5ACAA260-8C37-4601-8032-18B4D6626386}" dt="2023-11-17T05:52:51.217" v="11838" actId="207"/>
          <ac:spMkLst>
            <pc:docMk/>
            <pc:sldMk cId="1598476593" sldId="259"/>
            <ac:spMk id="8" creationId="{5D5AB3DC-9821-B3E4-FB2B-1DA5F98AE8E3}"/>
          </ac:spMkLst>
        </pc:spChg>
        <pc:spChg chg="add mod">
          <ac:chgData name="Martin Solomon Hsu" userId="a001fe0f-3428-4a80-9f71-1cb64dcb52ee" providerId="ADAL" clId="{5ACAA260-8C37-4601-8032-18B4D6626386}" dt="2023-11-17T05:53:21.638" v="11859" actId="1035"/>
          <ac:spMkLst>
            <pc:docMk/>
            <pc:sldMk cId="1598476593" sldId="259"/>
            <ac:spMk id="9" creationId="{192B5E4C-8C5E-F58E-062F-88E825ADC723}"/>
          </ac:spMkLst>
        </pc:spChg>
        <pc:spChg chg="add mod">
          <ac:chgData name="Martin Solomon Hsu" userId="a001fe0f-3428-4a80-9f71-1cb64dcb52ee" providerId="ADAL" clId="{5ACAA260-8C37-4601-8032-18B4D6626386}" dt="2023-11-17T05:53:17.718" v="11856" actId="1036"/>
          <ac:spMkLst>
            <pc:docMk/>
            <pc:sldMk cId="1598476593" sldId="259"/>
            <ac:spMk id="10" creationId="{FAB40161-604A-8FC0-D08D-FB0567C5BCF4}"/>
          </ac:spMkLst>
        </pc:spChg>
        <pc:spChg chg="add mod">
          <ac:chgData name="Martin Solomon Hsu" userId="a001fe0f-3428-4a80-9f71-1cb64dcb52ee" providerId="ADAL" clId="{5ACAA260-8C37-4601-8032-18B4D6626386}" dt="2023-11-17T05:57:42.126" v="11978" actId="1076"/>
          <ac:spMkLst>
            <pc:docMk/>
            <pc:sldMk cId="1598476593" sldId="259"/>
            <ac:spMk id="11" creationId="{8298B1B1-EF82-50A6-00ED-A27D40DEAFA6}"/>
          </ac:spMkLst>
        </pc:spChg>
        <pc:graphicFrameChg chg="mod modGraphic">
          <ac:chgData name="Martin Solomon Hsu" userId="a001fe0f-3428-4a80-9f71-1cb64dcb52ee" providerId="ADAL" clId="{5ACAA260-8C37-4601-8032-18B4D6626386}" dt="2023-11-17T08:40:37.226" v="12033" actId="20577"/>
          <ac:graphicFrameMkLst>
            <pc:docMk/>
            <pc:sldMk cId="1598476593" sldId="259"/>
            <ac:graphicFrameMk id="4" creationId="{201324DA-22C7-C58A-8BD5-023C52478765}"/>
          </ac:graphicFrameMkLst>
        </pc:graphicFrameChg>
        <pc:graphicFrameChg chg="mod modGraphic">
          <ac:chgData name="Martin Solomon Hsu" userId="a001fe0f-3428-4a80-9f71-1cb64dcb52ee" providerId="ADAL" clId="{5ACAA260-8C37-4601-8032-18B4D6626386}" dt="2023-11-17T05:57:55.729" v="11979" actId="14100"/>
          <ac:graphicFrameMkLst>
            <pc:docMk/>
            <pc:sldMk cId="1598476593" sldId="259"/>
            <ac:graphicFrameMk id="6" creationId="{261EBC58-7EF8-C1EF-FA3F-B3FC58C80281}"/>
          </ac:graphicFrameMkLst>
        </pc:graphicFrameChg>
        <pc:graphicFrameChg chg="mod modGraphic">
          <ac:chgData name="Martin Solomon Hsu" userId="a001fe0f-3428-4a80-9f71-1cb64dcb52ee" providerId="ADAL" clId="{5ACAA260-8C37-4601-8032-18B4D6626386}" dt="2023-11-15T23:29:08.570" v="1187" actId="207"/>
          <ac:graphicFrameMkLst>
            <pc:docMk/>
            <pc:sldMk cId="1598476593" sldId="259"/>
            <ac:graphicFrameMk id="7" creationId="{6BBD8B5F-7124-13FC-0C4A-46E6CD553D23}"/>
          </ac:graphicFrameMkLst>
        </pc:graphicFrameChg>
      </pc:sldChg>
      <pc:sldChg chg="addSp modSp mod modNotesTx">
        <pc:chgData name="Martin Solomon Hsu" userId="a001fe0f-3428-4a80-9f71-1cb64dcb52ee" providerId="ADAL" clId="{5ACAA260-8C37-4601-8032-18B4D6626386}" dt="2023-11-17T02:13:53.485" v="10294" actId="20577"/>
        <pc:sldMkLst>
          <pc:docMk/>
          <pc:sldMk cId="2289322032" sldId="260"/>
        </pc:sldMkLst>
        <pc:spChg chg="mod">
          <ac:chgData name="Martin Solomon Hsu" userId="a001fe0f-3428-4a80-9f71-1cb64dcb52ee" providerId="ADAL" clId="{5ACAA260-8C37-4601-8032-18B4D6626386}" dt="2023-11-16T00:50:49.582" v="3245" actId="14100"/>
          <ac:spMkLst>
            <pc:docMk/>
            <pc:sldMk cId="2289322032" sldId="260"/>
            <ac:spMk id="3" creationId="{9365CC28-8C3D-7607-E82C-8A0AE4A8D4C5}"/>
          </ac:spMkLst>
        </pc:spChg>
        <pc:spChg chg="add mod">
          <ac:chgData name="Martin Solomon Hsu" userId="a001fe0f-3428-4a80-9f71-1cb64dcb52ee" providerId="ADAL" clId="{5ACAA260-8C37-4601-8032-18B4D6626386}" dt="2023-11-16T00:50:49.582" v="3245" actId="14100"/>
          <ac:spMkLst>
            <pc:docMk/>
            <pc:sldMk cId="2289322032" sldId="260"/>
            <ac:spMk id="4" creationId="{EF81DCE7-8EEE-114D-A095-630CD64CC388}"/>
          </ac:spMkLst>
        </pc:spChg>
      </pc:sldChg>
      <pc:sldChg chg="addSp modSp mod modNotesTx">
        <pc:chgData name="Martin Solomon Hsu" userId="a001fe0f-3428-4a80-9f71-1cb64dcb52ee" providerId="ADAL" clId="{5ACAA260-8C37-4601-8032-18B4D6626386}" dt="2023-11-17T02:46:33.575" v="11000" actId="20577"/>
        <pc:sldMkLst>
          <pc:docMk/>
          <pc:sldMk cId="1569222993" sldId="261"/>
        </pc:sldMkLst>
        <pc:spChg chg="mod">
          <ac:chgData name="Martin Solomon Hsu" userId="a001fe0f-3428-4a80-9f71-1cb64dcb52ee" providerId="ADAL" clId="{5ACAA260-8C37-4601-8032-18B4D6626386}" dt="2023-11-15T21:26:12.707" v="252" actId="20577"/>
          <ac:spMkLst>
            <pc:docMk/>
            <pc:sldMk cId="1569222993" sldId="261"/>
            <ac:spMk id="2" creationId="{67568F91-B6C9-E534-6B88-035D7BE6770F}"/>
          </ac:spMkLst>
        </pc:spChg>
        <pc:spChg chg="mod">
          <ac:chgData name="Martin Solomon Hsu" userId="a001fe0f-3428-4a80-9f71-1cb64dcb52ee" providerId="ADAL" clId="{5ACAA260-8C37-4601-8032-18B4D6626386}" dt="2023-11-15T21:26:19.673" v="264" actId="14100"/>
          <ac:spMkLst>
            <pc:docMk/>
            <pc:sldMk cId="1569222993" sldId="261"/>
            <ac:spMk id="4" creationId="{23EEA72C-09D4-9517-8D83-1A663EF8569C}"/>
          </ac:spMkLst>
        </pc:spChg>
        <pc:spChg chg="mod">
          <ac:chgData name="Martin Solomon Hsu" userId="a001fe0f-3428-4a80-9f71-1cb64dcb52ee" providerId="ADAL" clId="{5ACAA260-8C37-4601-8032-18B4D6626386}" dt="2023-11-15T21:26:28.525" v="289" actId="20577"/>
          <ac:spMkLst>
            <pc:docMk/>
            <pc:sldMk cId="1569222993" sldId="261"/>
            <ac:spMk id="5" creationId="{6BBFF4DA-64B9-9D65-CCDC-2A955335BEA2}"/>
          </ac:spMkLst>
        </pc:spChg>
        <pc:spChg chg="mod">
          <ac:chgData name="Martin Solomon Hsu" userId="a001fe0f-3428-4a80-9f71-1cb64dcb52ee" providerId="ADAL" clId="{5ACAA260-8C37-4601-8032-18B4D6626386}" dt="2023-11-15T21:26:25.647" v="288" actId="20577"/>
          <ac:spMkLst>
            <pc:docMk/>
            <pc:sldMk cId="1569222993" sldId="261"/>
            <ac:spMk id="6" creationId="{B09368B1-3962-3776-3EA7-B2D0D84AB687}"/>
          </ac:spMkLst>
        </pc:spChg>
        <pc:spChg chg="mod">
          <ac:chgData name="Martin Solomon Hsu" userId="a001fe0f-3428-4a80-9f71-1cb64dcb52ee" providerId="ADAL" clId="{5ACAA260-8C37-4601-8032-18B4D6626386}" dt="2023-11-15T21:27:35.490" v="295" actId="20577"/>
          <ac:spMkLst>
            <pc:docMk/>
            <pc:sldMk cId="1569222993" sldId="261"/>
            <ac:spMk id="84" creationId="{B6916A9C-AE8A-E502-3590-3F1AC70DAFAD}"/>
          </ac:spMkLst>
        </pc:spChg>
        <pc:spChg chg="mod">
          <ac:chgData name="Martin Solomon Hsu" userId="a001fe0f-3428-4a80-9f71-1cb64dcb52ee" providerId="ADAL" clId="{5ACAA260-8C37-4601-8032-18B4D6626386}" dt="2023-11-16T03:45:23.976" v="4251" actId="20577"/>
          <ac:spMkLst>
            <pc:docMk/>
            <pc:sldMk cId="1569222993" sldId="261"/>
            <ac:spMk id="85" creationId="{AAA04D91-BD07-3E62-A069-76F746705F2B}"/>
          </ac:spMkLst>
        </pc:spChg>
        <pc:spChg chg="add mod">
          <ac:chgData name="Martin Solomon Hsu" userId="a001fe0f-3428-4a80-9f71-1cb64dcb52ee" providerId="ADAL" clId="{5ACAA260-8C37-4601-8032-18B4D6626386}" dt="2023-11-15T21:27:21.306" v="291" actId="1076"/>
          <ac:spMkLst>
            <pc:docMk/>
            <pc:sldMk cId="1569222993" sldId="261"/>
            <ac:spMk id="86" creationId="{F737F966-9BA3-976D-CBEA-578A0F9C3EFD}"/>
          </ac:spMkLst>
        </pc:spChg>
      </pc:sldChg>
      <pc:sldChg chg="addSp delSp modSp mod modNotesTx">
        <pc:chgData name="Martin Solomon Hsu" userId="a001fe0f-3428-4a80-9f71-1cb64dcb52ee" providerId="ADAL" clId="{5ACAA260-8C37-4601-8032-18B4D6626386}" dt="2023-11-17T05:14:41.807" v="11464" actId="20577"/>
        <pc:sldMkLst>
          <pc:docMk/>
          <pc:sldMk cId="4065536805" sldId="262"/>
        </pc:sldMkLst>
        <pc:spChg chg="mod">
          <ac:chgData name="Martin Solomon Hsu" userId="a001fe0f-3428-4a80-9f71-1cb64dcb52ee" providerId="ADAL" clId="{5ACAA260-8C37-4601-8032-18B4D6626386}" dt="2023-11-16T07:56:39.779" v="4687" actId="1076"/>
          <ac:spMkLst>
            <pc:docMk/>
            <pc:sldMk cId="4065536805" sldId="262"/>
            <ac:spMk id="2" creationId="{880F67C9-C6F1-86B3-7F44-982740AD69FE}"/>
          </ac:spMkLst>
        </pc:spChg>
        <pc:spChg chg="mod">
          <ac:chgData name="Martin Solomon Hsu" userId="a001fe0f-3428-4a80-9f71-1cb64dcb52ee" providerId="ADAL" clId="{5ACAA260-8C37-4601-8032-18B4D6626386}" dt="2023-11-16T07:56:56.091" v="4690" actId="1076"/>
          <ac:spMkLst>
            <pc:docMk/>
            <pc:sldMk cId="4065536805" sldId="262"/>
            <ac:spMk id="3" creationId="{741CE538-A98F-7ECF-CF7F-5769EE8F346E}"/>
          </ac:spMkLst>
        </pc:spChg>
        <pc:spChg chg="add mod">
          <ac:chgData name="Martin Solomon Hsu" userId="a001fe0f-3428-4a80-9f71-1cb64dcb52ee" providerId="ADAL" clId="{5ACAA260-8C37-4601-8032-18B4D6626386}" dt="2023-11-17T03:46:08.320" v="11424" actId="20577"/>
          <ac:spMkLst>
            <pc:docMk/>
            <pc:sldMk cId="4065536805" sldId="262"/>
            <ac:spMk id="7" creationId="{F3CB3BFA-240A-6944-46D8-AD689134E143}"/>
          </ac:spMkLst>
        </pc:spChg>
        <pc:graphicFrameChg chg="add mod modGraphic">
          <ac:chgData name="Martin Solomon Hsu" userId="a001fe0f-3428-4a80-9f71-1cb64dcb52ee" providerId="ADAL" clId="{5ACAA260-8C37-4601-8032-18B4D6626386}" dt="2023-11-16T07:57:05.103" v="4699" actId="1037"/>
          <ac:graphicFrameMkLst>
            <pc:docMk/>
            <pc:sldMk cId="4065536805" sldId="262"/>
            <ac:graphicFrameMk id="4" creationId="{E5A12249-E600-052B-3C90-D9028BF6029C}"/>
          </ac:graphicFrameMkLst>
        </pc:graphicFrameChg>
        <pc:graphicFrameChg chg="add del mod modGraphic">
          <ac:chgData name="Martin Solomon Hsu" userId="a001fe0f-3428-4a80-9f71-1cb64dcb52ee" providerId="ADAL" clId="{5ACAA260-8C37-4601-8032-18B4D6626386}" dt="2023-11-16T00:10:12.755" v="2684" actId="478"/>
          <ac:graphicFrameMkLst>
            <pc:docMk/>
            <pc:sldMk cId="4065536805" sldId="262"/>
            <ac:graphicFrameMk id="5" creationId="{A68E4D87-778B-D0E0-A223-DEFA1EBD00CC}"/>
          </ac:graphicFrameMkLst>
        </pc:graphicFrameChg>
        <pc:graphicFrameChg chg="add mod modGraphic">
          <ac:chgData name="Martin Solomon Hsu" userId="a001fe0f-3428-4a80-9f71-1cb64dcb52ee" providerId="ADAL" clId="{5ACAA260-8C37-4601-8032-18B4D6626386}" dt="2023-11-17T03:38:41.696" v="11340" actId="20577"/>
          <ac:graphicFrameMkLst>
            <pc:docMk/>
            <pc:sldMk cId="4065536805" sldId="262"/>
            <ac:graphicFrameMk id="6" creationId="{C8A30997-1F3A-61EE-DFDB-EB1CC7F8FA4E}"/>
          </ac:graphicFrameMkLst>
        </pc:graphicFrameChg>
      </pc:sldChg>
      <pc:sldChg chg="addSp delSp modSp mod ord modNotesTx">
        <pc:chgData name="Martin Solomon Hsu" userId="a001fe0f-3428-4a80-9f71-1cb64dcb52ee" providerId="ADAL" clId="{5ACAA260-8C37-4601-8032-18B4D6626386}" dt="2023-11-17T02:42:34.948" v="10907" actId="20577"/>
        <pc:sldMkLst>
          <pc:docMk/>
          <pc:sldMk cId="44441408" sldId="263"/>
        </pc:sldMkLst>
        <pc:spChg chg="mod">
          <ac:chgData name="Martin Solomon Hsu" userId="a001fe0f-3428-4a80-9f71-1cb64dcb52ee" providerId="ADAL" clId="{5ACAA260-8C37-4601-8032-18B4D6626386}" dt="2023-11-17T02:41:56.215" v="10786" actId="20577"/>
          <ac:spMkLst>
            <pc:docMk/>
            <pc:sldMk cId="44441408" sldId="263"/>
            <ac:spMk id="2" creationId="{4714BE81-1A2A-B371-C7F6-F1244F7B0C53}"/>
          </ac:spMkLst>
        </pc:spChg>
        <pc:spChg chg="mod ord">
          <ac:chgData name="Martin Solomon Hsu" userId="a001fe0f-3428-4a80-9f71-1cb64dcb52ee" providerId="ADAL" clId="{5ACAA260-8C37-4601-8032-18B4D6626386}" dt="2023-11-16T03:02:36.493" v="3616" actId="207"/>
          <ac:spMkLst>
            <pc:docMk/>
            <pc:sldMk cId="44441408" sldId="263"/>
            <ac:spMk id="3" creationId="{8F2BC6AD-3D69-C492-BFC0-35E4C8B76912}"/>
          </ac:spMkLst>
        </pc:spChg>
        <pc:spChg chg="add del mod ord">
          <ac:chgData name="Martin Solomon Hsu" userId="a001fe0f-3428-4a80-9f71-1cb64dcb52ee" providerId="ADAL" clId="{5ACAA260-8C37-4601-8032-18B4D6626386}" dt="2023-11-16T18:23:55.576" v="4703" actId="478"/>
          <ac:spMkLst>
            <pc:docMk/>
            <pc:sldMk cId="44441408" sldId="263"/>
            <ac:spMk id="4" creationId="{8018F227-6416-BC1A-C000-77A1942EC9F8}"/>
          </ac:spMkLst>
        </pc:spChg>
        <pc:graphicFrameChg chg="add mod">
          <ac:chgData name="Martin Solomon Hsu" userId="a001fe0f-3428-4a80-9f71-1cb64dcb52ee" providerId="ADAL" clId="{5ACAA260-8C37-4601-8032-18B4D6626386}" dt="2023-11-17T00:34:18.651" v="4929" actId="14100"/>
          <ac:graphicFrameMkLst>
            <pc:docMk/>
            <pc:sldMk cId="44441408" sldId="263"/>
            <ac:graphicFrameMk id="7" creationId="{5ACD4802-3F6C-23E0-F987-C06DC80E7391}"/>
          </ac:graphicFrameMkLst>
        </pc:graphicFrameChg>
      </pc:sldChg>
      <pc:sldChg chg="addSp delSp modSp mod modNotesTx">
        <pc:chgData name="Martin Solomon Hsu" userId="a001fe0f-3428-4a80-9f71-1cb64dcb52ee" providerId="ADAL" clId="{5ACAA260-8C37-4601-8032-18B4D6626386}" dt="2023-11-17T02:08:49.301" v="10237" actId="20577"/>
        <pc:sldMkLst>
          <pc:docMk/>
          <pc:sldMk cId="1689511417" sldId="264"/>
        </pc:sldMkLst>
        <pc:spChg chg="del">
          <ac:chgData name="Martin Solomon Hsu" userId="a001fe0f-3428-4a80-9f71-1cb64dcb52ee" providerId="ADAL" clId="{5ACAA260-8C37-4601-8032-18B4D6626386}" dt="2023-11-15T23:37:11.198" v="1632" actId="3680"/>
          <ac:spMkLst>
            <pc:docMk/>
            <pc:sldMk cId="1689511417" sldId="264"/>
            <ac:spMk id="3" creationId="{722EEE00-94A2-155E-5B3A-D5162BF9325A}"/>
          </ac:spMkLst>
        </pc:spChg>
        <pc:spChg chg="add del mod">
          <ac:chgData name="Martin Solomon Hsu" userId="a001fe0f-3428-4a80-9f71-1cb64dcb52ee" providerId="ADAL" clId="{5ACAA260-8C37-4601-8032-18B4D6626386}" dt="2023-11-17T00:34:27.088" v="4930" actId="21"/>
          <ac:spMkLst>
            <pc:docMk/>
            <pc:sldMk cId="1689511417" sldId="264"/>
            <ac:spMk id="7" creationId="{3BC02C61-E2A0-2C7B-8DE4-83AA94B86C2C}"/>
          </ac:spMkLst>
        </pc:spChg>
        <pc:spChg chg="add mod">
          <ac:chgData name="Martin Solomon Hsu" userId="a001fe0f-3428-4a80-9f71-1cb64dcb52ee" providerId="ADAL" clId="{5ACAA260-8C37-4601-8032-18B4D6626386}" dt="2023-11-17T00:38:12.162" v="5201" actId="20577"/>
          <ac:spMkLst>
            <pc:docMk/>
            <pc:sldMk cId="1689511417" sldId="264"/>
            <ac:spMk id="8" creationId="{B5F1E2B4-B827-AD67-8D3C-4C45915AB340}"/>
          </ac:spMkLst>
        </pc:spChg>
        <pc:spChg chg="add mod">
          <ac:chgData name="Martin Solomon Hsu" userId="a001fe0f-3428-4a80-9f71-1cb64dcb52ee" providerId="ADAL" clId="{5ACAA260-8C37-4601-8032-18B4D6626386}" dt="2023-11-17T00:38:36.246" v="5224" actId="20577"/>
          <ac:spMkLst>
            <pc:docMk/>
            <pc:sldMk cId="1689511417" sldId="264"/>
            <ac:spMk id="9" creationId="{D1A77BA9-A33E-609F-E5B1-53FC5977F796}"/>
          </ac:spMkLst>
        </pc:spChg>
        <pc:spChg chg="add del mod">
          <ac:chgData name="Martin Solomon Hsu" userId="a001fe0f-3428-4a80-9f71-1cb64dcb52ee" providerId="ADAL" clId="{5ACAA260-8C37-4601-8032-18B4D6626386}" dt="2023-11-17T00:34:29.226" v="4931" actId="478"/>
          <ac:spMkLst>
            <pc:docMk/>
            <pc:sldMk cId="1689511417" sldId="264"/>
            <ac:spMk id="11" creationId="{FA05544F-5C82-983D-229A-465C2FF5EFDD}"/>
          </ac:spMkLst>
        </pc:spChg>
        <pc:spChg chg="add mod">
          <ac:chgData name="Martin Solomon Hsu" userId="a001fe0f-3428-4a80-9f71-1cb64dcb52ee" providerId="ADAL" clId="{5ACAA260-8C37-4601-8032-18B4D6626386}" dt="2023-11-17T00:38:54.535" v="5231" actId="20577"/>
          <ac:spMkLst>
            <pc:docMk/>
            <pc:sldMk cId="1689511417" sldId="264"/>
            <ac:spMk id="13" creationId="{1B033477-8D67-5743-36B5-6B240842EE42}"/>
          </ac:spMkLst>
        </pc:spChg>
        <pc:graphicFrameChg chg="add del mod ord modGraphic">
          <ac:chgData name="Martin Solomon Hsu" userId="a001fe0f-3428-4a80-9f71-1cb64dcb52ee" providerId="ADAL" clId="{5ACAA260-8C37-4601-8032-18B4D6626386}" dt="2023-11-17T00:34:27.088" v="4930" actId="21"/>
          <ac:graphicFrameMkLst>
            <pc:docMk/>
            <pc:sldMk cId="1689511417" sldId="264"/>
            <ac:graphicFrameMk id="4" creationId="{5343A8C0-2B41-1CE9-6EF3-22EB7269953B}"/>
          </ac:graphicFrameMkLst>
        </pc:graphicFrameChg>
        <pc:graphicFrameChg chg="add mod modGraphic">
          <ac:chgData name="Martin Solomon Hsu" userId="a001fe0f-3428-4a80-9f71-1cb64dcb52ee" providerId="ADAL" clId="{5ACAA260-8C37-4601-8032-18B4D6626386}" dt="2023-11-17T00:35:58.818" v="4981" actId="20577"/>
          <ac:graphicFrameMkLst>
            <pc:docMk/>
            <pc:sldMk cId="1689511417" sldId="264"/>
            <ac:graphicFrameMk id="5" creationId="{9933B8C5-A201-F270-A453-487FC0962434}"/>
          </ac:graphicFrameMkLst>
        </pc:graphicFrameChg>
        <pc:graphicFrameChg chg="add mod modGraphic">
          <ac:chgData name="Martin Solomon Hsu" userId="a001fe0f-3428-4a80-9f71-1cb64dcb52ee" providerId="ADAL" clId="{5ACAA260-8C37-4601-8032-18B4D6626386}" dt="2023-11-17T00:36:02.840" v="4986" actId="20577"/>
          <ac:graphicFrameMkLst>
            <pc:docMk/>
            <pc:sldMk cId="1689511417" sldId="264"/>
            <ac:graphicFrameMk id="6" creationId="{21583E77-66A7-D0C4-1FFD-64CF9AA791D4}"/>
          </ac:graphicFrameMkLst>
        </pc:graphicFrameChg>
        <pc:graphicFrameChg chg="add mod">
          <ac:chgData name="Martin Solomon Hsu" userId="a001fe0f-3428-4a80-9f71-1cb64dcb52ee" providerId="ADAL" clId="{5ACAA260-8C37-4601-8032-18B4D6626386}" dt="2023-11-17T00:34:36.081" v="4933"/>
          <ac:graphicFrameMkLst>
            <pc:docMk/>
            <pc:sldMk cId="1689511417" sldId="264"/>
            <ac:graphicFrameMk id="12" creationId="{43CC45A1-E78D-6BCD-B2A5-070E6DA624C3}"/>
          </ac:graphicFrameMkLst>
        </pc:graphicFrameChg>
      </pc:sldChg>
      <pc:sldChg chg="addSp delSp modSp mod modNotesTx">
        <pc:chgData name="Martin Solomon Hsu" userId="a001fe0f-3428-4a80-9f71-1cb64dcb52ee" providerId="ADAL" clId="{5ACAA260-8C37-4601-8032-18B4D6626386}" dt="2023-11-17T02:37:10.202" v="10759" actId="20577"/>
        <pc:sldMkLst>
          <pc:docMk/>
          <pc:sldMk cId="2690502723" sldId="265"/>
        </pc:sldMkLst>
        <pc:spChg chg="del">
          <ac:chgData name="Martin Solomon Hsu" userId="a001fe0f-3428-4a80-9f71-1cb64dcb52ee" providerId="ADAL" clId="{5ACAA260-8C37-4601-8032-18B4D6626386}" dt="2023-11-16T00:32:33.444" v="2892" actId="478"/>
          <ac:spMkLst>
            <pc:docMk/>
            <pc:sldMk cId="2690502723" sldId="265"/>
            <ac:spMk id="3" creationId="{4D1582C3-B0E6-2208-D21F-50F33B96B77E}"/>
          </ac:spMkLst>
        </pc:spChg>
        <pc:spChg chg="add del mod">
          <ac:chgData name="Martin Solomon Hsu" userId="a001fe0f-3428-4a80-9f71-1cb64dcb52ee" providerId="ADAL" clId="{5ACAA260-8C37-4601-8032-18B4D6626386}" dt="2023-11-16T00:53:49.828" v="3353" actId="478"/>
          <ac:spMkLst>
            <pc:docMk/>
            <pc:sldMk cId="2690502723" sldId="265"/>
            <ac:spMk id="7" creationId="{08E109BA-BDD3-6EDD-0DAD-9F15C0D4DEFC}"/>
          </ac:spMkLst>
        </pc:spChg>
        <pc:spChg chg="add mod">
          <ac:chgData name="Martin Solomon Hsu" userId="a001fe0f-3428-4a80-9f71-1cb64dcb52ee" providerId="ADAL" clId="{5ACAA260-8C37-4601-8032-18B4D6626386}" dt="2023-11-16T03:18:14.446" v="4174" actId="20577"/>
          <ac:spMkLst>
            <pc:docMk/>
            <pc:sldMk cId="2690502723" sldId="265"/>
            <ac:spMk id="8" creationId="{B6C2AB03-4716-9761-A32F-D7D9C59DE8A5}"/>
          </ac:spMkLst>
        </pc:spChg>
        <pc:spChg chg="add del mod">
          <ac:chgData name="Martin Solomon Hsu" userId="a001fe0f-3428-4a80-9f71-1cb64dcb52ee" providerId="ADAL" clId="{5ACAA260-8C37-4601-8032-18B4D6626386}" dt="2023-11-16T00:53:53.163" v="3354" actId="478"/>
          <ac:spMkLst>
            <pc:docMk/>
            <pc:sldMk cId="2690502723" sldId="265"/>
            <ac:spMk id="10" creationId="{6BE62F4E-B772-6E73-FF4A-E04EC3EDA4D1}"/>
          </ac:spMkLst>
        </pc:spChg>
        <pc:spChg chg="add mod">
          <ac:chgData name="Martin Solomon Hsu" userId="a001fe0f-3428-4a80-9f71-1cb64dcb52ee" providerId="ADAL" clId="{5ACAA260-8C37-4601-8032-18B4D6626386}" dt="2023-11-16T00:55:11.875" v="3443" actId="1076"/>
          <ac:spMkLst>
            <pc:docMk/>
            <pc:sldMk cId="2690502723" sldId="265"/>
            <ac:spMk id="11" creationId="{39C5133F-78D2-6458-7506-7D0BD35C25BC}"/>
          </ac:spMkLst>
        </pc:spChg>
        <pc:spChg chg="add mod">
          <ac:chgData name="Martin Solomon Hsu" userId="a001fe0f-3428-4a80-9f71-1cb64dcb52ee" providerId="ADAL" clId="{5ACAA260-8C37-4601-8032-18B4D6626386}" dt="2023-11-16T00:56:42.213" v="3518" actId="113"/>
          <ac:spMkLst>
            <pc:docMk/>
            <pc:sldMk cId="2690502723" sldId="265"/>
            <ac:spMk id="12" creationId="{637E3313-848C-F769-AD64-4CC2DC073DE9}"/>
          </ac:spMkLst>
        </pc:spChg>
        <pc:spChg chg="add mod">
          <ac:chgData name="Martin Solomon Hsu" userId="a001fe0f-3428-4a80-9f71-1cb64dcb52ee" providerId="ADAL" clId="{5ACAA260-8C37-4601-8032-18B4D6626386}" dt="2023-11-16T00:56:44.466" v="3519" actId="113"/>
          <ac:spMkLst>
            <pc:docMk/>
            <pc:sldMk cId="2690502723" sldId="265"/>
            <ac:spMk id="13" creationId="{010F794B-2DD1-6983-10E1-4B45DCC9433F}"/>
          </ac:spMkLst>
        </pc:spChg>
        <pc:graphicFrameChg chg="add mod modGraphic">
          <ac:chgData name="Martin Solomon Hsu" userId="a001fe0f-3428-4a80-9f71-1cb64dcb52ee" providerId="ADAL" clId="{5ACAA260-8C37-4601-8032-18B4D6626386}" dt="2023-11-17T00:41:22.837" v="5291" actId="20577"/>
          <ac:graphicFrameMkLst>
            <pc:docMk/>
            <pc:sldMk cId="2690502723" sldId="265"/>
            <ac:graphicFrameMk id="4" creationId="{6B8D5C88-677B-F56B-8687-EB520B61AAF7}"/>
          </ac:graphicFrameMkLst>
        </pc:graphicFrameChg>
        <pc:graphicFrameChg chg="add mod modGraphic">
          <ac:chgData name="Martin Solomon Hsu" userId="a001fe0f-3428-4a80-9f71-1cb64dcb52ee" providerId="ADAL" clId="{5ACAA260-8C37-4601-8032-18B4D6626386}" dt="2023-11-17T00:41:25.535" v="5295" actId="20577"/>
          <ac:graphicFrameMkLst>
            <pc:docMk/>
            <pc:sldMk cId="2690502723" sldId="265"/>
            <ac:graphicFrameMk id="5" creationId="{D14280C1-0AB4-E097-BAF3-5C308B6BC68F}"/>
          </ac:graphicFrameMkLst>
        </pc:graphicFrameChg>
        <pc:graphicFrameChg chg="add del mod modGraphic">
          <ac:chgData name="Martin Solomon Hsu" userId="a001fe0f-3428-4a80-9f71-1cb64dcb52ee" providerId="ADAL" clId="{5ACAA260-8C37-4601-8032-18B4D6626386}" dt="2023-11-16T00:38:58.238" v="3152" actId="478"/>
          <ac:graphicFrameMkLst>
            <pc:docMk/>
            <pc:sldMk cId="2690502723" sldId="265"/>
            <ac:graphicFrameMk id="6" creationId="{7BA97804-5A16-D973-A924-0936ED825387}"/>
          </ac:graphicFrameMkLst>
        </pc:graphicFrameChg>
      </pc:sldChg>
      <pc:sldChg chg="addSp delSp modSp mod modNotesTx">
        <pc:chgData name="Martin Solomon Hsu" userId="a001fe0f-3428-4a80-9f71-1cb64dcb52ee" providerId="ADAL" clId="{5ACAA260-8C37-4601-8032-18B4D6626386}" dt="2023-11-17T02:28:43.035" v="10653" actId="1036"/>
        <pc:sldMkLst>
          <pc:docMk/>
          <pc:sldMk cId="1667831618" sldId="266"/>
        </pc:sldMkLst>
        <pc:spChg chg="del mod">
          <ac:chgData name="Martin Solomon Hsu" userId="a001fe0f-3428-4a80-9f71-1cb64dcb52ee" providerId="ADAL" clId="{5ACAA260-8C37-4601-8032-18B4D6626386}" dt="2023-11-17T00:47:57.040" v="5462" actId="478"/>
          <ac:spMkLst>
            <pc:docMk/>
            <pc:sldMk cId="1667831618" sldId="266"/>
            <ac:spMk id="3" creationId="{72D3B6CB-9AB0-D095-6F80-6D1C6E3AA386}"/>
          </ac:spMkLst>
        </pc:spChg>
        <pc:spChg chg="add del mod">
          <ac:chgData name="Martin Solomon Hsu" userId="a001fe0f-3428-4a80-9f71-1cb64dcb52ee" providerId="ADAL" clId="{5ACAA260-8C37-4601-8032-18B4D6626386}" dt="2023-11-17T00:48:01.722" v="5463" actId="478"/>
          <ac:spMkLst>
            <pc:docMk/>
            <pc:sldMk cId="1667831618" sldId="266"/>
            <ac:spMk id="5" creationId="{5429375F-5CD2-B167-4B70-DA5BFFB7C24D}"/>
          </ac:spMkLst>
        </pc:spChg>
        <pc:spChg chg="add mod">
          <ac:chgData name="Martin Solomon Hsu" userId="a001fe0f-3428-4a80-9f71-1cb64dcb52ee" providerId="ADAL" clId="{5ACAA260-8C37-4601-8032-18B4D6626386}" dt="2023-11-17T02:23:39.510" v="10641" actId="20577"/>
          <ac:spMkLst>
            <pc:docMk/>
            <pc:sldMk cId="1667831618" sldId="266"/>
            <ac:spMk id="21" creationId="{0D70C2FA-2947-3FF8-F9FF-D51A0EDFBB2B}"/>
          </ac:spMkLst>
        </pc:spChg>
        <pc:picChg chg="del">
          <ac:chgData name="Martin Solomon Hsu" userId="a001fe0f-3428-4a80-9f71-1cb64dcb52ee" providerId="ADAL" clId="{5ACAA260-8C37-4601-8032-18B4D6626386}" dt="2023-11-17T01:15:41.028" v="5747" actId="478"/>
          <ac:picMkLst>
            <pc:docMk/>
            <pc:sldMk cId="1667831618" sldId="266"/>
            <ac:picMk id="3" creationId="{156DDFD9-05AF-8E69-5A91-DE6845892056}"/>
          </ac:picMkLst>
        </pc:picChg>
        <pc:picChg chg="add del mod modCrop">
          <ac:chgData name="Martin Solomon Hsu" userId="a001fe0f-3428-4a80-9f71-1cb64dcb52ee" providerId="ADAL" clId="{5ACAA260-8C37-4601-8032-18B4D6626386}" dt="2023-11-17T02:22:45.707" v="10625" actId="478"/>
          <ac:picMkLst>
            <pc:docMk/>
            <pc:sldMk cId="1667831618" sldId="266"/>
            <ac:picMk id="7" creationId="{54A16637-40CA-20D0-74E1-62A0A898F559}"/>
          </ac:picMkLst>
        </pc:picChg>
        <pc:picChg chg="add del mod">
          <ac:chgData name="Martin Solomon Hsu" userId="a001fe0f-3428-4a80-9f71-1cb64dcb52ee" providerId="ADAL" clId="{5ACAA260-8C37-4601-8032-18B4D6626386}" dt="2023-11-17T00:54:50.247" v="5609" actId="21"/>
          <ac:picMkLst>
            <pc:docMk/>
            <pc:sldMk cId="1667831618" sldId="266"/>
            <ac:picMk id="8" creationId="{DF569984-268F-02A9-891E-03AF03A97482}"/>
          </ac:picMkLst>
        </pc:picChg>
        <pc:picChg chg="add mod modCrop">
          <ac:chgData name="Martin Solomon Hsu" userId="a001fe0f-3428-4a80-9f71-1cb64dcb52ee" providerId="ADAL" clId="{5ACAA260-8C37-4601-8032-18B4D6626386}" dt="2023-11-17T02:28:43.035" v="10653" actId="1036"/>
          <ac:picMkLst>
            <pc:docMk/>
            <pc:sldMk cId="1667831618" sldId="266"/>
            <ac:picMk id="10" creationId="{1975C074-C484-ED61-C830-4A3F5FA946C6}"/>
          </ac:picMkLst>
        </pc:picChg>
        <pc:picChg chg="add mod modCrop">
          <ac:chgData name="Martin Solomon Hsu" userId="a001fe0f-3428-4a80-9f71-1cb64dcb52ee" providerId="ADAL" clId="{5ACAA260-8C37-4601-8032-18B4D6626386}" dt="2023-11-17T01:24:04.730" v="5771" actId="1076"/>
          <ac:picMkLst>
            <pc:docMk/>
            <pc:sldMk cId="1667831618" sldId="266"/>
            <ac:picMk id="12" creationId="{C69AB16D-1104-CAA7-E20A-C00322137BB5}"/>
          </ac:picMkLst>
        </pc:picChg>
        <pc:picChg chg="add del mod modCrop">
          <ac:chgData name="Martin Solomon Hsu" userId="a001fe0f-3428-4a80-9f71-1cb64dcb52ee" providerId="ADAL" clId="{5ACAA260-8C37-4601-8032-18B4D6626386}" dt="2023-11-17T01:12:31.278" v="5729" actId="478"/>
          <ac:picMkLst>
            <pc:docMk/>
            <pc:sldMk cId="1667831618" sldId="266"/>
            <ac:picMk id="14" creationId="{F734A6C5-96B1-1C94-4A06-6230113F9E6C}"/>
          </ac:picMkLst>
        </pc:picChg>
        <pc:picChg chg="add del mod modCrop">
          <ac:chgData name="Martin Solomon Hsu" userId="a001fe0f-3428-4a80-9f71-1cb64dcb52ee" providerId="ADAL" clId="{5ACAA260-8C37-4601-8032-18B4D6626386}" dt="2023-11-17T01:18:40.504" v="5761" actId="478"/>
          <ac:picMkLst>
            <pc:docMk/>
            <pc:sldMk cId="1667831618" sldId="266"/>
            <ac:picMk id="16" creationId="{F3341B67-A064-8C00-359E-40BAC85D8950}"/>
          </ac:picMkLst>
        </pc:picChg>
        <pc:picChg chg="add del mod modCrop">
          <ac:chgData name="Martin Solomon Hsu" userId="a001fe0f-3428-4a80-9f71-1cb64dcb52ee" providerId="ADAL" clId="{5ACAA260-8C37-4601-8032-18B4D6626386}" dt="2023-11-17T01:17:58.642" v="5753" actId="478"/>
          <ac:picMkLst>
            <pc:docMk/>
            <pc:sldMk cId="1667831618" sldId="266"/>
            <ac:picMk id="18" creationId="{714D3EBA-E7D4-5905-FD33-68EDD46636D0}"/>
          </ac:picMkLst>
        </pc:picChg>
        <pc:picChg chg="add mod modCrop">
          <ac:chgData name="Martin Solomon Hsu" userId="a001fe0f-3428-4a80-9f71-1cb64dcb52ee" providerId="ADAL" clId="{5ACAA260-8C37-4601-8032-18B4D6626386}" dt="2023-11-17T01:19:11.971" v="5770" actId="1076"/>
          <ac:picMkLst>
            <pc:docMk/>
            <pc:sldMk cId="1667831618" sldId="266"/>
            <ac:picMk id="20" creationId="{0EBFD39F-3E4B-C00E-B71A-7F16B74CB754}"/>
          </ac:picMkLst>
        </pc:picChg>
        <pc:picChg chg="add mod">
          <ac:chgData name="Martin Solomon Hsu" userId="a001fe0f-3428-4a80-9f71-1cb64dcb52ee" providerId="ADAL" clId="{5ACAA260-8C37-4601-8032-18B4D6626386}" dt="2023-11-17T02:22:54.690" v="10627"/>
          <ac:picMkLst>
            <pc:docMk/>
            <pc:sldMk cId="1667831618" sldId="266"/>
            <ac:picMk id="22" creationId="{8FC5009B-57AA-64C2-F5EC-DA9D496A5FF3}"/>
          </ac:picMkLst>
        </pc:picChg>
      </pc:sldChg>
      <pc:sldChg chg="addSp delSp modSp new mod setBg setClrOvrMap">
        <pc:chgData name="Martin Solomon Hsu" userId="a001fe0f-3428-4a80-9f71-1cb64dcb52ee" providerId="ADAL" clId="{5ACAA260-8C37-4601-8032-18B4D6626386}" dt="2023-11-16T04:10:35.709" v="4558" actId="113"/>
        <pc:sldMkLst>
          <pc:docMk/>
          <pc:sldMk cId="786443524" sldId="267"/>
        </pc:sldMkLst>
        <pc:spChg chg="del mod">
          <ac:chgData name="Martin Solomon Hsu" userId="a001fe0f-3428-4a80-9f71-1cb64dcb52ee" providerId="ADAL" clId="{5ACAA260-8C37-4601-8032-18B4D6626386}" dt="2023-11-16T04:09:42.100" v="4544" actId="478"/>
          <ac:spMkLst>
            <pc:docMk/>
            <pc:sldMk cId="786443524" sldId="267"/>
            <ac:spMk id="2" creationId="{B8337B7B-514C-C71E-52A1-000ECA315AB0}"/>
          </ac:spMkLst>
        </pc:spChg>
        <pc:spChg chg="del mod">
          <ac:chgData name="Martin Solomon Hsu" userId="a001fe0f-3428-4a80-9f71-1cb64dcb52ee" providerId="ADAL" clId="{5ACAA260-8C37-4601-8032-18B4D6626386}" dt="2023-11-16T04:08:58.196" v="4530" actId="478"/>
          <ac:spMkLst>
            <pc:docMk/>
            <pc:sldMk cId="786443524" sldId="267"/>
            <ac:spMk id="3" creationId="{3E58BC30-BBEE-4B3B-ACE8-52A3480B6323}"/>
          </ac:spMkLst>
        </pc:spChg>
        <pc:spChg chg="add del mod">
          <ac:chgData name="Martin Solomon Hsu" userId="a001fe0f-3428-4a80-9f71-1cb64dcb52ee" providerId="ADAL" clId="{5ACAA260-8C37-4601-8032-18B4D6626386}" dt="2023-11-16T04:09:04.319" v="4531" actId="478"/>
          <ac:spMkLst>
            <pc:docMk/>
            <pc:sldMk cId="786443524" sldId="267"/>
            <ac:spMk id="8" creationId="{C4151EE0-CE39-08B6-30F5-AA72E5D7C7C2}"/>
          </ac:spMkLst>
        </pc:spChg>
        <pc:spChg chg="add">
          <ac:chgData name="Martin Solomon Hsu" userId="a001fe0f-3428-4a80-9f71-1cb64dcb52ee" providerId="ADAL" clId="{5ACAA260-8C37-4601-8032-18B4D6626386}" dt="2023-11-16T04:04:22.953" v="4319" actId="26606"/>
          <ac:spMkLst>
            <pc:docMk/>
            <pc:sldMk cId="786443524" sldId="267"/>
            <ac:spMk id="10" creationId="{71B2258F-86CA-4D4D-8270-BC05FCDEBFB3}"/>
          </ac:spMkLst>
        </pc:spChg>
        <pc:spChg chg="add del mod">
          <ac:chgData name="Martin Solomon Hsu" userId="a001fe0f-3428-4a80-9f71-1cb64dcb52ee" providerId="ADAL" clId="{5ACAA260-8C37-4601-8032-18B4D6626386}" dt="2023-11-16T04:09:44.376" v="4545" actId="478"/>
          <ac:spMkLst>
            <pc:docMk/>
            <pc:sldMk cId="786443524" sldId="267"/>
            <ac:spMk id="11" creationId="{B9C74C30-F750-FB2E-95A9-0B43EEBF93EB}"/>
          </ac:spMkLst>
        </pc:spChg>
        <pc:graphicFrameChg chg="add mod modGraphic">
          <ac:chgData name="Martin Solomon Hsu" userId="a001fe0f-3428-4a80-9f71-1cb64dcb52ee" providerId="ADAL" clId="{5ACAA260-8C37-4601-8032-18B4D6626386}" dt="2023-11-16T04:10:35.709" v="4558" actId="113"/>
          <ac:graphicFrameMkLst>
            <pc:docMk/>
            <pc:sldMk cId="786443524" sldId="267"/>
            <ac:graphicFrameMk id="6" creationId="{3201F610-1E24-BC5A-E408-31D6DE89DC48}"/>
          </ac:graphicFrameMkLst>
        </pc:graphicFrameChg>
        <pc:picChg chg="add mod ord">
          <ac:chgData name="Martin Solomon Hsu" userId="a001fe0f-3428-4a80-9f71-1cb64dcb52ee" providerId="ADAL" clId="{5ACAA260-8C37-4601-8032-18B4D6626386}" dt="2023-11-16T04:09:24.281" v="4536" actId="1076"/>
          <ac:picMkLst>
            <pc:docMk/>
            <pc:sldMk cId="786443524" sldId="267"/>
            <ac:picMk id="5" creationId="{B39F44B5-18B2-1650-8A6B-1F7CFE996D13}"/>
          </ac:picMkLst>
        </pc:picChg>
      </pc:sldChg>
      <pc:sldChg chg="new del">
        <pc:chgData name="Martin Solomon Hsu" userId="a001fe0f-3428-4a80-9f71-1cb64dcb52ee" providerId="ADAL" clId="{5ACAA260-8C37-4601-8032-18B4D6626386}" dt="2023-11-16T00:36:14.973" v="2898" actId="47"/>
        <pc:sldMkLst>
          <pc:docMk/>
          <pc:sldMk cId="3922556863" sldId="267"/>
        </pc:sldMkLst>
      </pc:sldChg>
      <pc:sldChg chg="addSp delSp modSp add mod modNotesTx">
        <pc:chgData name="Martin Solomon Hsu" userId="a001fe0f-3428-4a80-9f71-1cb64dcb52ee" providerId="ADAL" clId="{5ACAA260-8C37-4601-8032-18B4D6626386}" dt="2023-11-17T02:42:01.911" v="10802" actId="20577"/>
        <pc:sldMkLst>
          <pc:docMk/>
          <pc:sldMk cId="838063611" sldId="268"/>
        </pc:sldMkLst>
        <pc:spChg chg="mod">
          <ac:chgData name="Martin Solomon Hsu" userId="a001fe0f-3428-4a80-9f71-1cb64dcb52ee" providerId="ADAL" clId="{5ACAA260-8C37-4601-8032-18B4D6626386}" dt="2023-11-17T02:42:01.911" v="10802" actId="20577"/>
          <ac:spMkLst>
            <pc:docMk/>
            <pc:sldMk cId="838063611" sldId="268"/>
            <ac:spMk id="2" creationId="{4714BE81-1A2A-B371-C7F6-F1244F7B0C53}"/>
          </ac:spMkLst>
        </pc:spChg>
        <pc:spChg chg="del">
          <ac:chgData name="Martin Solomon Hsu" userId="a001fe0f-3428-4a80-9f71-1cb64dcb52ee" providerId="ADAL" clId="{5ACAA260-8C37-4601-8032-18B4D6626386}" dt="2023-11-16T23:35:21.041" v="4867" actId="478"/>
          <ac:spMkLst>
            <pc:docMk/>
            <pc:sldMk cId="838063611" sldId="268"/>
            <ac:spMk id="3" creationId="{8F2BC6AD-3D69-C492-BFC0-35E4C8B76912}"/>
          </ac:spMkLst>
        </pc:spChg>
        <pc:spChg chg="mod">
          <ac:chgData name="Martin Solomon Hsu" userId="a001fe0f-3428-4a80-9f71-1cb64dcb52ee" providerId="ADAL" clId="{5ACAA260-8C37-4601-8032-18B4D6626386}" dt="2023-11-17T01:57:18.310" v="9976" actId="20577"/>
          <ac:spMkLst>
            <pc:docMk/>
            <pc:sldMk cId="838063611" sldId="268"/>
            <ac:spMk id="4" creationId="{8018F227-6416-BC1A-C000-77A1942EC9F8}"/>
          </ac:spMkLst>
        </pc:spChg>
        <pc:spChg chg="add del mod">
          <ac:chgData name="Martin Solomon Hsu" userId="a001fe0f-3428-4a80-9f71-1cb64dcb52ee" providerId="ADAL" clId="{5ACAA260-8C37-4601-8032-18B4D6626386}" dt="2023-11-16T23:35:24.111" v="4868" actId="478"/>
          <ac:spMkLst>
            <pc:docMk/>
            <pc:sldMk cId="838063611" sldId="268"/>
            <ac:spMk id="6" creationId="{FA322472-4A12-A380-3F16-843671989E53}"/>
          </ac:spMkLst>
        </pc:spChg>
        <pc:graphicFrameChg chg="mod">
          <ac:chgData name="Martin Solomon Hsu" userId="a001fe0f-3428-4a80-9f71-1cb64dcb52ee" providerId="ADAL" clId="{5ACAA260-8C37-4601-8032-18B4D6626386}" dt="2023-11-17T00:16:51.487" v="4911" actId="14100"/>
          <ac:graphicFrameMkLst>
            <pc:docMk/>
            <pc:sldMk cId="838063611" sldId="268"/>
            <ac:graphicFrameMk id="7" creationId="{5ACD4802-3F6C-23E0-F987-C06DC80E7391}"/>
          </ac:graphicFrameMkLst>
        </pc:graphicFrameChg>
      </pc:sldChg>
      <pc:sldChg chg="addSp delSp modSp add mod modNotesTx">
        <pc:chgData name="Martin Solomon Hsu" userId="a001fe0f-3428-4a80-9f71-1cb64dcb52ee" providerId="ADAL" clId="{5ACAA260-8C37-4601-8032-18B4D6626386}" dt="2023-11-17T02:36:41.297" v="10758" actId="1035"/>
        <pc:sldMkLst>
          <pc:docMk/>
          <pc:sldMk cId="1991604898" sldId="269"/>
        </pc:sldMkLst>
        <pc:spChg chg="mod">
          <ac:chgData name="Martin Solomon Hsu" userId="a001fe0f-3428-4a80-9f71-1cb64dcb52ee" providerId="ADAL" clId="{5ACAA260-8C37-4601-8032-18B4D6626386}" dt="2023-11-17T02:36:22.040" v="10747" actId="1076"/>
          <ac:spMkLst>
            <pc:docMk/>
            <pc:sldMk cId="1991604898" sldId="269"/>
            <ac:spMk id="2" creationId="{B983F663-9448-8876-A788-D6F8D3791DBD}"/>
          </ac:spMkLst>
        </pc:spChg>
        <pc:spChg chg="mod">
          <ac:chgData name="Martin Solomon Hsu" userId="a001fe0f-3428-4a80-9f71-1cb64dcb52ee" providerId="ADAL" clId="{5ACAA260-8C37-4601-8032-18B4D6626386}" dt="2023-11-17T02:36:41.297" v="10758" actId="1035"/>
          <ac:spMkLst>
            <pc:docMk/>
            <pc:sldMk cId="1991604898" sldId="269"/>
            <ac:spMk id="8" creationId="{B5F1E2B4-B827-AD67-8D3C-4C45915AB340}"/>
          </ac:spMkLst>
        </pc:spChg>
        <pc:spChg chg="mod">
          <ac:chgData name="Martin Solomon Hsu" userId="a001fe0f-3428-4a80-9f71-1cb64dcb52ee" providerId="ADAL" clId="{5ACAA260-8C37-4601-8032-18B4D6626386}" dt="2023-11-17T02:36:41.297" v="10758" actId="1035"/>
          <ac:spMkLst>
            <pc:docMk/>
            <pc:sldMk cId="1991604898" sldId="269"/>
            <ac:spMk id="9" creationId="{D1A77BA9-A33E-609F-E5B1-53FC5977F796}"/>
          </ac:spMkLst>
        </pc:spChg>
        <pc:graphicFrameChg chg="add mod modGraphic">
          <ac:chgData name="Martin Solomon Hsu" userId="a001fe0f-3428-4a80-9f71-1cb64dcb52ee" providerId="ADAL" clId="{5ACAA260-8C37-4601-8032-18B4D6626386}" dt="2023-11-17T02:36:41.297" v="10758" actId="1035"/>
          <ac:graphicFrameMkLst>
            <pc:docMk/>
            <pc:sldMk cId="1991604898" sldId="269"/>
            <ac:graphicFrameMk id="3" creationId="{1091C03B-A9C6-32B9-E100-4E83909D8885}"/>
          </ac:graphicFrameMkLst>
        </pc:graphicFrameChg>
        <pc:graphicFrameChg chg="add mod modGraphic">
          <ac:chgData name="Martin Solomon Hsu" userId="a001fe0f-3428-4a80-9f71-1cb64dcb52ee" providerId="ADAL" clId="{5ACAA260-8C37-4601-8032-18B4D6626386}" dt="2023-11-17T02:36:41.297" v="10758" actId="1035"/>
          <ac:graphicFrameMkLst>
            <pc:docMk/>
            <pc:sldMk cId="1991604898" sldId="269"/>
            <ac:graphicFrameMk id="4" creationId="{05ABD7B9-0A48-F6C5-7443-DF18A3D5C96E}"/>
          </ac:graphicFrameMkLst>
        </pc:graphicFrameChg>
        <pc:graphicFrameChg chg="del mod modGraphic">
          <ac:chgData name="Martin Solomon Hsu" userId="a001fe0f-3428-4a80-9f71-1cb64dcb52ee" providerId="ADAL" clId="{5ACAA260-8C37-4601-8032-18B4D6626386}" dt="2023-11-17T00:51:28.095" v="5533" actId="478"/>
          <ac:graphicFrameMkLst>
            <pc:docMk/>
            <pc:sldMk cId="1991604898" sldId="269"/>
            <ac:graphicFrameMk id="5" creationId="{9933B8C5-A201-F270-A453-487FC0962434}"/>
          </ac:graphicFrameMkLst>
        </pc:graphicFrameChg>
        <pc:graphicFrameChg chg="del mod modGraphic">
          <ac:chgData name="Martin Solomon Hsu" userId="a001fe0f-3428-4a80-9f71-1cb64dcb52ee" providerId="ADAL" clId="{5ACAA260-8C37-4601-8032-18B4D6626386}" dt="2023-11-17T00:51:51.479" v="5562" actId="478"/>
          <ac:graphicFrameMkLst>
            <pc:docMk/>
            <pc:sldMk cId="1991604898" sldId="269"/>
            <ac:graphicFrameMk id="6" creationId="{21583E77-66A7-D0C4-1FFD-64CF9AA791D4}"/>
          </ac:graphicFrameMkLst>
        </pc:graphicFrameChg>
      </pc:sldChg>
      <pc:sldChg chg="addSp delSp modSp add mod modNotesTx">
        <pc:chgData name="Martin Solomon Hsu" userId="a001fe0f-3428-4a80-9f71-1cb64dcb52ee" providerId="ADAL" clId="{5ACAA260-8C37-4601-8032-18B4D6626386}" dt="2023-11-17T06:01:57.788" v="12024" actId="20577"/>
        <pc:sldMkLst>
          <pc:docMk/>
          <pc:sldMk cId="2092316532" sldId="270"/>
        </pc:sldMkLst>
        <pc:spChg chg="add mod">
          <ac:chgData name="Martin Solomon Hsu" userId="a001fe0f-3428-4a80-9f71-1cb64dcb52ee" providerId="ADAL" clId="{5ACAA260-8C37-4601-8032-18B4D6626386}" dt="2023-11-17T02:23:23.003" v="10631" actId="1076"/>
          <ac:spMkLst>
            <pc:docMk/>
            <pc:sldMk cId="2092316532" sldId="270"/>
            <ac:spMk id="15" creationId="{4867FABE-2348-980E-C8C8-BA3CC9EDA21B}"/>
          </ac:spMkLst>
        </pc:spChg>
        <pc:picChg chg="add mod">
          <ac:chgData name="Martin Solomon Hsu" userId="a001fe0f-3428-4a80-9f71-1cb64dcb52ee" providerId="ADAL" clId="{5ACAA260-8C37-4601-8032-18B4D6626386}" dt="2023-11-17T01:57:31.493" v="9978" actId="1076"/>
          <ac:picMkLst>
            <pc:docMk/>
            <pc:sldMk cId="2092316532" sldId="270"/>
            <ac:picMk id="3" creationId="{B7DA2F39-DC1B-DFE1-5DB5-5D390C13B7DA}"/>
          </ac:picMkLst>
        </pc:picChg>
        <pc:picChg chg="add del mod">
          <ac:chgData name="Martin Solomon Hsu" userId="a001fe0f-3428-4a80-9f71-1cb64dcb52ee" providerId="ADAL" clId="{5ACAA260-8C37-4601-8032-18B4D6626386}" dt="2023-11-17T00:56:09.109" v="5618"/>
          <ac:picMkLst>
            <pc:docMk/>
            <pc:sldMk cId="2092316532" sldId="270"/>
            <ac:picMk id="4" creationId="{24A3A9F7-03FC-3E0D-4357-B3994CDB5068}"/>
          </ac:picMkLst>
        </pc:picChg>
        <pc:picChg chg="add del mod modCrop">
          <ac:chgData name="Martin Solomon Hsu" userId="a001fe0f-3428-4a80-9f71-1cb64dcb52ee" providerId="ADAL" clId="{5ACAA260-8C37-4601-8032-18B4D6626386}" dt="2023-11-17T01:06:26.976" v="5678" actId="478"/>
          <ac:picMkLst>
            <pc:docMk/>
            <pc:sldMk cId="2092316532" sldId="270"/>
            <ac:picMk id="6" creationId="{E3E86C8F-CED4-9664-5BFA-4B7122AD144A}"/>
          </ac:picMkLst>
        </pc:picChg>
        <pc:picChg chg="del">
          <ac:chgData name="Martin Solomon Hsu" userId="a001fe0f-3428-4a80-9f71-1cb64dcb52ee" providerId="ADAL" clId="{5ACAA260-8C37-4601-8032-18B4D6626386}" dt="2023-11-17T00:54:56.195" v="5611" actId="478"/>
          <ac:picMkLst>
            <pc:docMk/>
            <pc:sldMk cId="2092316532" sldId="270"/>
            <ac:picMk id="7" creationId="{54A16637-40CA-20D0-74E1-62A0A898F559}"/>
          </ac:picMkLst>
        </pc:picChg>
        <pc:picChg chg="add mod modCrop">
          <ac:chgData name="Martin Solomon Hsu" userId="a001fe0f-3428-4a80-9f71-1cb64dcb52ee" providerId="ADAL" clId="{5ACAA260-8C37-4601-8032-18B4D6626386}" dt="2023-11-17T02:23:26.965" v="10633" actId="14100"/>
          <ac:picMkLst>
            <pc:docMk/>
            <pc:sldMk cId="2092316532" sldId="270"/>
            <ac:picMk id="9" creationId="{674133DB-1322-6666-9436-12D4DC1076E3}"/>
          </ac:picMkLst>
        </pc:picChg>
        <pc:picChg chg="del">
          <ac:chgData name="Martin Solomon Hsu" userId="a001fe0f-3428-4a80-9f71-1cb64dcb52ee" providerId="ADAL" clId="{5ACAA260-8C37-4601-8032-18B4D6626386}" dt="2023-11-17T00:55:13.807" v="5616" actId="478"/>
          <ac:picMkLst>
            <pc:docMk/>
            <pc:sldMk cId="2092316532" sldId="270"/>
            <ac:picMk id="10" creationId="{1975C074-C484-ED61-C830-4A3F5FA946C6}"/>
          </ac:picMkLst>
        </pc:picChg>
        <pc:picChg chg="add mod modCrop">
          <ac:chgData name="Martin Solomon Hsu" userId="a001fe0f-3428-4a80-9f71-1cb64dcb52ee" providerId="ADAL" clId="{5ACAA260-8C37-4601-8032-18B4D6626386}" dt="2023-11-17T01:11:56.226" v="5728" actId="1076"/>
          <ac:picMkLst>
            <pc:docMk/>
            <pc:sldMk cId="2092316532" sldId="270"/>
            <ac:picMk id="12" creationId="{09A7440F-7A3F-3D3F-6A74-8A6F61429F63}"/>
          </ac:picMkLst>
        </pc:picChg>
        <pc:picChg chg="add mod modCrop">
          <ac:chgData name="Martin Solomon Hsu" userId="a001fe0f-3428-4a80-9f71-1cb64dcb52ee" providerId="ADAL" clId="{5ACAA260-8C37-4601-8032-18B4D6626386}" dt="2023-11-17T01:57:38.999" v="9981" actId="14100"/>
          <ac:picMkLst>
            <pc:docMk/>
            <pc:sldMk cId="2092316532" sldId="270"/>
            <ac:picMk id="14" creationId="{4B6C98F0-B025-3E1C-E73F-01F8DD713E2C}"/>
          </ac:picMkLst>
        </pc:picChg>
      </pc:sldChg>
      <pc:sldChg chg="addSp delSp modSp new mod modNotesTx">
        <pc:chgData name="Martin Solomon Hsu" userId="a001fe0f-3428-4a80-9f71-1cb64dcb52ee" providerId="ADAL" clId="{5ACAA260-8C37-4601-8032-18B4D6626386}" dt="2023-11-17T05:58:57.076" v="12008" actId="20577"/>
        <pc:sldMkLst>
          <pc:docMk/>
          <pc:sldMk cId="3522035566" sldId="271"/>
        </pc:sldMkLst>
        <pc:spChg chg="mod">
          <ac:chgData name="Martin Solomon Hsu" userId="a001fe0f-3428-4a80-9f71-1cb64dcb52ee" providerId="ADAL" clId="{5ACAA260-8C37-4601-8032-18B4D6626386}" dt="2023-11-17T02:17:23.831" v="10377" actId="1076"/>
          <ac:spMkLst>
            <pc:docMk/>
            <pc:sldMk cId="3522035566" sldId="271"/>
            <ac:spMk id="2" creationId="{9D2D6355-1500-2376-DA9D-EF0125F630CF}"/>
          </ac:spMkLst>
        </pc:spChg>
        <pc:spChg chg="del mod">
          <ac:chgData name="Martin Solomon Hsu" userId="a001fe0f-3428-4a80-9f71-1cb64dcb52ee" providerId="ADAL" clId="{5ACAA260-8C37-4601-8032-18B4D6626386}" dt="2023-11-17T02:14:50.018" v="10338" actId="478"/>
          <ac:spMkLst>
            <pc:docMk/>
            <pc:sldMk cId="3522035566" sldId="271"/>
            <ac:spMk id="3" creationId="{E9716C98-699E-DEEC-7108-F471B2F6128A}"/>
          </ac:spMkLst>
        </pc:spChg>
        <pc:spChg chg="add mod">
          <ac:chgData name="Martin Solomon Hsu" userId="a001fe0f-3428-4a80-9f71-1cb64dcb52ee" providerId="ADAL" clId="{5ACAA260-8C37-4601-8032-18B4D6626386}" dt="2023-11-17T02:17:37.396" v="10380" actId="1076"/>
          <ac:spMkLst>
            <pc:docMk/>
            <pc:sldMk cId="3522035566" sldId="271"/>
            <ac:spMk id="7" creationId="{98ED8B7D-D44E-BC81-48EB-4D31BA821DD4}"/>
          </ac:spMkLst>
        </pc:spChg>
        <pc:spChg chg="add mod">
          <ac:chgData name="Martin Solomon Hsu" userId="a001fe0f-3428-4a80-9f71-1cb64dcb52ee" providerId="ADAL" clId="{5ACAA260-8C37-4601-8032-18B4D6626386}" dt="2023-11-17T05:58:57.076" v="12008" actId="20577"/>
          <ac:spMkLst>
            <pc:docMk/>
            <pc:sldMk cId="3522035566" sldId="271"/>
            <ac:spMk id="8" creationId="{505DBB10-C1B7-D9C2-7580-29F58261771F}"/>
          </ac:spMkLst>
        </pc:spChg>
        <pc:spChg chg="add del mod">
          <ac:chgData name="Martin Solomon Hsu" userId="a001fe0f-3428-4a80-9f71-1cb64dcb52ee" providerId="ADAL" clId="{5ACAA260-8C37-4601-8032-18B4D6626386}" dt="2023-11-17T02:18:57.241" v="10515"/>
          <ac:spMkLst>
            <pc:docMk/>
            <pc:sldMk cId="3522035566" sldId="271"/>
            <ac:spMk id="11" creationId="{DE9F81DA-6F01-7A8E-6F52-2E309AE4FF57}"/>
          </ac:spMkLst>
        </pc:spChg>
        <pc:graphicFrameChg chg="add mod modGraphic">
          <ac:chgData name="Martin Solomon Hsu" userId="a001fe0f-3428-4a80-9f71-1cb64dcb52ee" providerId="ADAL" clId="{5ACAA260-8C37-4601-8032-18B4D6626386}" dt="2023-11-17T02:22:02.548" v="10610" actId="207"/>
          <ac:graphicFrameMkLst>
            <pc:docMk/>
            <pc:sldMk cId="3522035566" sldId="271"/>
            <ac:graphicFrameMk id="4" creationId="{0F59E567-FD02-791A-BD45-AD0B8C520C64}"/>
          </ac:graphicFrameMkLst>
        </pc:graphicFrameChg>
        <pc:graphicFrameChg chg="add mod modGraphic">
          <ac:chgData name="Martin Solomon Hsu" userId="a001fe0f-3428-4a80-9f71-1cb64dcb52ee" providerId="ADAL" clId="{5ACAA260-8C37-4601-8032-18B4D6626386}" dt="2023-11-17T02:22:07.993" v="10611" actId="207"/>
          <ac:graphicFrameMkLst>
            <pc:docMk/>
            <pc:sldMk cId="3522035566" sldId="271"/>
            <ac:graphicFrameMk id="5" creationId="{1FC64387-7FAA-F3FC-5C29-B6021AF2EB73}"/>
          </ac:graphicFrameMkLst>
        </pc:graphicFrameChg>
        <pc:graphicFrameChg chg="add mod modGraphic">
          <ac:chgData name="Martin Solomon Hsu" userId="a001fe0f-3428-4a80-9f71-1cb64dcb52ee" providerId="ADAL" clId="{5ACAA260-8C37-4601-8032-18B4D6626386}" dt="2023-11-17T02:22:12.307" v="10612" actId="207"/>
          <ac:graphicFrameMkLst>
            <pc:docMk/>
            <pc:sldMk cId="3522035566" sldId="271"/>
            <ac:graphicFrameMk id="6" creationId="{93B57BC2-8E28-275D-1425-6A699F890A53}"/>
          </ac:graphicFrameMkLst>
        </pc:graphicFrameChg>
        <pc:cxnChg chg="add mod">
          <ac:chgData name="Martin Solomon Hsu" userId="a001fe0f-3428-4a80-9f71-1cb64dcb52ee" providerId="ADAL" clId="{5ACAA260-8C37-4601-8032-18B4D6626386}" dt="2023-11-17T02:18:53.473" v="10513" actId="208"/>
          <ac:cxnSpMkLst>
            <pc:docMk/>
            <pc:sldMk cId="3522035566" sldId="271"/>
            <ac:cxnSpMk id="10" creationId="{5E36076E-1E45-8A71-26BD-343B6D35FAEB}"/>
          </ac:cxnSpMkLst>
        </pc:cxnChg>
        <pc:cxnChg chg="add mod">
          <ac:chgData name="Martin Solomon Hsu" userId="a001fe0f-3428-4a80-9f71-1cb64dcb52ee" providerId="ADAL" clId="{5ACAA260-8C37-4601-8032-18B4D6626386}" dt="2023-11-17T02:19:06.197" v="10518" actId="1076"/>
          <ac:cxnSpMkLst>
            <pc:docMk/>
            <pc:sldMk cId="3522035566" sldId="271"/>
            <ac:cxnSpMk id="12" creationId="{C84BE245-5C89-2A00-D127-079D2549F5AC}"/>
          </ac:cxnSpMkLst>
        </pc:cxnChg>
        <pc:cxnChg chg="add mod">
          <ac:chgData name="Martin Solomon Hsu" userId="a001fe0f-3428-4a80-9f71-1cb64dcb52ee" providerId="ADAL" clId="{5ACAA260-8C37-4601-8032-18B4D6626386}" dt="2023-11-17T02:19:12.698" v="10521" actId="14100"/>
          <ac:cxnSpMkLst>
            <pc:docMk/>
            <pc:sldMk cId="3522035566" sldId="271"/>
            <ac:cxnSpMk id="14" creationId="{F653DE24-A9DC-B03C-2833-B77A01E73A65}"/>
          </ac:cxnSpMkLst>
        </pc:cxnChg>
      </pc:sldChg>
    </pc:docChg>
  </pc:docChgLst>
  <pc:docChgLst>
    <pc:chgData name="Brendan Scott Callender" userId="S::bscallen@calpoly.edu::e30b6dac-6cec-4ebe-a845-9e71b5c22ca2" providerId="AD" clId="Web-{5BE06EF7-4FF7-4AD1-82B5-3B1AF668D7F7}"/>
    <pc:docChg chg="modSld">
      <pc:chgData name="Brendan Scott Callender" userId="S::bscallen@calpoly.edu::e30b6dac-6cec-4ebe-a845-9e71b5c22ca2" providerId="AD" clId="Web-{5BE06EF7-4FF7-4AD1-82B5-3B1AF668D7F7}" dt="2023-11-17T03:24:30.829" v="1590"/>
      <pc:docMkLst>
        <pc:docMk/>
      </pc:docMkLst>
      <pc:sldChg chg="modSp">
        <pc:chgData name="Brendan Scott Callender" userId="S::bscallen@calpoly.edu::e30b6dac-6cec-4ebe-a845-9e71b5c22ca2" providerId="AD" clId="Web-{5BE06EF7-4FF7-4AD1-82B5-3B1AF668D7F7}" dt="2023-11-17T00:49:29.925" v="0" actId="1076"/>
        <pc:sldMkLst>
          <pc:docMk/>
          <pc:sldMk cId="44441408" sldId="263"/>
        </pc:sldMkLst>
        <pc:graphicFrameChg chg="mod">
          <ac:chgData name="Brendan Scott Callender" userId="S::bscallen@calpoly.edu::e30b6dac-6cec-4ebe-a845-9e71b5c22ca2" providerId="AD" clId="Web-{5BE06EF7-4FF7-4AD1-82B5-3B1AF668D7F7}" dt="2023-11-17T00:49:29.925" v="0" actId="1076"/>
          <ac:graphicFrameMkLst>
            <pc:docMk/>
            <pc:sldMk cId="44441408" sldId="263"/>
            <ac:graphicFrameMk id="7" creationId="{5ACD4802-3F6C-23E0-F987-C06DC80E7391}"/>
          </ac:graphicFrameMkLst>
        </pc:graphicFrameChg>
      </pc:sldChg>
      <pc:sldChg chg="modNotes">
        <pc:chgData name="Brendan Scott Callender" userId="S::bscallen@calpoly.edu::e30b6dac-6cec-4ebe-a845-9e71b5c22ca2" providerId="AD" clId="Web-{5BE06EF7-4FF7-4AD1-82B5-3B1AF668D7F7}" dt="2023-11-17T03:01:28.128" v="796"/>
        <pc:sldMkLst>
          <pc:docMk/>
          <pc:sldMk cId="1689511417" sldId="264"/>
        </pc:sldMkLst>
      </pc:sldChg>
      <pc:sldChg chg="modNotes">
        <pc:chgData name="Brendan Scott Callender" userId="S::bscallen@calpoly.edu::e30b6dac-6cec-4ebe-a845-9e71b5c22ca2" providerId="AD" clId="Web-{5BE06EF7-4FF7-4AD1-82B5-3B1AF668D7F7}" dt="2023-11-17T03:24:30.829" v="1590"/>
        <pc:sldMkLst>
          <pc:docMk/>
          <pc:sldMk cId="2690502723" sldId="265"/>
        </pc:sldMkLst>
      </pc:sldChg>
      <pc:sldChg chg="addSp modSp">
        <pc:chgData name="Brendan Scott Callender" userId="S::bscallen@calpoly.edu::e30b6dac-6cec-4ebe-a845-9e71b5c22ca2" providerId="AD" clId="Web-{5BE06EF7-4FF7-4AD1-82B5-3B1AF668D7F7}" dt="2023-11-17T01:15:26.883" v="2" actId="1076"/>
        <pc:sldMkLst>
          <pc:docMk/>
          <pc:sldMk cId="1667831618" sldId="266"/>
        </pc:sldMkLst>
        <pc:picChg chg="add mod">
          <ac:chgData name="Brendan Scott Callender" userId="S::bscallen@calpoly.edu::e30b6dac-6cec-4ebe-a845-9e71b5c22ca2" providerId="AD" clId="Web-{5BE06EF7-4FF7-4AD1-82B5-3B1AF668D7F7}" dt="2023-11-17T01:15:26.883" v="2" actId="1076"/>
          <ac:picMkLst>
            <pc:docMk/>
            <pc:sldMk cId="1667831618" sldId="266"/>
            <ac:picMk id="3" creationId="{156DDFD9-05AF-8E69-5A91-DE6845892056}"/>
          </ac:picMkLst>
        </pc:picChg>
      </pc:sldChg>
      <pc:sldChg chg="modSp modNotes">
        <pc:chgData name="Brendan Scott Callender" userId="S::bscallen@calpoly.edu::e30b6dac-6cec-4ebe-a845-9e71b5c22ca2" providerId="AD" clId="Web-{5BE06EF7-4FF7-4AD1-82B5-3B1AF668D7F7}" dt="2023-11-17T03:12:33.439" v="1151"/>
        <pc:sldMkLst>
          <pc:docMk/>
          <pc:sldMk cId="1991604898" sldId="269"/>
        </pc:sldMkLst>
        <pc:graphicFrameChg chg="mod modGraphic">
          <ac:chgData name="Brendan Scott Callender" userId="S::bscallen@calpoly.edu::e30b6dac-6cec-4ebe-a845-9e71b5c22ca2" providerId="AD" clId="Web-{5BE06EF7-4FF7-4AD1-82B5-3B1AF668D7F7}" dt="2023-11-17T02:51:11.772" v="470"/>
          <ac:graphicFrameMkLst>
            <pc:docMk/>
            <pc:sldMk cId="1991604898" sldId="269"/>
            <ac:graphicFrameMk id="4" creationId="{05ABD7B9-0A48-F6C5-7443-DF18A3D5C96E}"/>
          </ac:graphicFrameMkLst>
        </pc:graphicFrameChg>
      </pc:sldChg>
      <pc:sldChg chg="modNotes">
        <pc:chgData name="Brendan Scott Callender" userId="S::bscallen@calpoly.edu::e30b6dac-6cec-4ebe-a845-9e71b5c22ca2" providerId="AD" clId="Web-{5BE06EF7-4FF7-4AD1-82B5-3B1AF668D7F7}" dt="2023-11-17T02:28:05.696" v="21"/>
        <pc:sldMkLst>
          <pc:docMk/>
          <pc:sldMk cId="3522035566" sldId="271"/>
        </pc:sldMkLst>
      </pc:sldChg>
    </pc:docChg>
  </pc:docChgLst>
  <pc:docChgLst>
    <pc:chgData name="Joshua Walter Blank" userId="S::jwblank@calpoly.edu::49576919-75da-45d5-a587-1515da044c69" providerId="AD" clId="Web-{BBCFC4A9-8594-18F3-75AC-D9D6EBBEFC47}"/>
    <pc:docChg chg="modSld">
      <pc:chgData name="Joshua Walter Blank" userId="S::jwblank@calpoly.edu::49576919-75da-45d5-a587-1515da044c69" providerId="AD" clId="Web-{BBCFC4A9-8594-18F3-75AC-D9D6EBBEFC47}" dt="2023-11-17T00:31:38.116" v="1" actId="20577"/>
      <pc:docMkLst>
        <pc:docMk/>
      </pc:docMkLst>
      <pc:sldChg chg="modSp">
        <pc:chgData name="Joshua Walter Blank" userId="S::jwblank@calpoly.edu::49576919-75da-45d5-a587-1515da044c69" providerId="AD" clId="Web-{BBCFC4A9-8594-18F3-75AC-D9D6EBBEFC47}" dt="2023-11-17T00:31:38.116" v="1" actId="20577"/>
        <pc:sldMkLst>
          <pc:docMk/>
          <pc:sldMk cId="3492057849" sldId="256"/>
        </pc:sldMkLst>
        <pc:spChg chg="mod">
          <ac:chgData name="Joshua Walter Blank" userId="S::jwblank@calpoly.edu::49576919-75da-45d5-a587-1515da044c69" providerId="AD" clId="Web-{BBCFC4A9-8594-18F3-75AC-D9D6EBBEFC47}" dt="2023-11-17T00:31:38.116" v="1" actId="20577"/>
          <ac:spMkLst>
            <pc:docMk/>
            <pc:sldMk cId="3492057849" sldId="256"/>
            <ac:spMk id="3" creationId="{AF97D81C-1EC0-8A43-C24F-02B2F6AAD85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46927695681867E-2"/>
          <c:y val="0.37295150479415223"/>
          <c:w val="0.91232876712328781"/>
          <c:h val="0.62704849520584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38-417D-901F-5CEE47FB28F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Job: Student</c:v>
                </c:pt>
                <c:pt idx="1">
                  <c:v># On-Time Payments</c:v>
                </c:pt>
                <c:pt idx="2">
                  <c:v>Edu: Academic Degree</c:v>
                </c:pt>
                <c:pt idx="3">
                  <c:v>Job: Businessperson</c:v>
                </c:pt>
                <c:pt idx="4">
                  <c:v>Region Rating: 1</c:v>
                </c:pt>
                <c:pt idx="5">
                  <c:v>Job: State Servant</c:v>
                </c:pt>
                <c:pt idx="6">
                  <c:v>Edu: Higher Ed</c:v>
                </c:pt>
                <c:pt idx="7">
                  <c:v>Owns Car</c:v>
                </c:pt>
                <c:pt idx="8">
                  <c:v>Edu: Incomplete Higher</c:v>
                </c:pt>
                <c:pt idx="9">
                  <c:v>Region Rating: 2</c:v>
                </c:pt>
                <c:pt idx="10">
                  <c:v>Job: Commercial Assoc.</c:v>
                </c:pt>
                <c:pt idx="11">
                  <c:v>Job: Pensioner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-1.144139</c:v>
                </c:pt>
                <c:pt idx="1">
                  <c:v>-0.93493099999999996</c:v>
                </c:pt>
                <c:pt idx="2">
                  <c:v>-0.65868099999999996</c:v>
                </c:pt>
                <c:pt idx="3">
                  <c:v>-0.38192300000000001</c:v>
                </c:pt>
                <c:pt idx="4">
                  <c:v>-0.36119000000000001</c:v>
                </c:pt>
                <c:pt idx="5">
                  <c:v>-0.27329100000000001</c:v>
                </c:pt>
                <c:pt idx="6">
                  <c:v>-0.27187699999999998</c:v>
                </c:pt>
                <c:pt idx="7">
                  <c:v>-0.21418499999999999</c:v>
                </c:pt>
                <c:pt idx="8">
                  <c:v>-8.9337E-2</c:v>
                </c:pt>
                <c:pt idx="9">
                  <c:v>-7.1564000000000003E-2</c:v>
                </c:pt>
                <c:pt idx="10">
                  <c:v>-4.0111000000000001E-2</c:v>
                </c:pt>
                <c:pt idx="11">
                  <c:v>-2.9704999999999999E-2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0-4E7E-B9F6-AE45640E6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592723648"/>
        <c:axId val="542664752"/>
      </c:barChart>
      <c:catAx>
        <c:axId val="592723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64752"/>
        <c:crosses val="autoZero"/>
        <c:auto val="1"/>
        <c:lblAlgn val="ctr"/>
        <c:lblOffset val="0"/>
        <c:noMultiLvlLbl val="0"/>
      </c:catAx>
      <c:valAx>
        <c:axId val="542664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72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D0-4E7E-B9F6-AE45640E6320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3D0-4E7E-B9F6-AE45640E632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D0-4E7E-B9F6-AE45640E6320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3D0-4E7E-B9F6-AE45640E6320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D0-4E7E-B9F6-AE45640E6320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3D0-4E7E-B9F6-AE45640E6320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3D0-4E7E-B9F6-AE45640E6320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D0-4E7E-B9F6-AE45640E6320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3D0-4E7E-B9F6-AE45640E632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D0-4E7E-B9F6-AE45640E632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D0-4E7E-B9F6-AE45640E632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Unemployed</c:v>
                </c:pt>
                <c:pt idx="1">
                  <c:v># Payments</c:v>
                </c:pt>
                <c:pt idx="2">
                  <c:v>Edu: Lower Secondary</c:v>
                </c:pt>
                <c:pt idx="3">
                  <c:v>Region Rating: 3</c:v>
                </c:pt>
                <c:pt idx="4">
                  <c:v>Age (Days)</c:v>
                </c:pt>
                <c:pt idx="5">
                  <c:v>Edu: Secondary</c:v>
                </c:pt>
                <c:pt idx="6">
                  <c:v>Prev. Denied</c:v>
                </c:pt>
                <c:pt idx="7">
                  <c:v>Working</c:v>
                </c:pt>
                <c:pt idx="8">
                  <c:v>Defaults in Social Circle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4.5282790000000004</c:v>
                </c:pt>
                <c:pt idx="1">
                  <c:v>0.89657900000000001</c:v>
                </c:pt>
                <c:pt idx="2">
                  <c:v>0.54566400000000004</c:v>
                </c:pt>
                <c:pt idx="3">
                  <c:v>0.40154699999999999</c:v>
                </c:pt>
                <c:pt idx="4">
                  <c:v>0.31815199999999999</c:v>
                </c:pt>
                <c:pt idx="5">
                  <c:v>0.22611600000000001</c:v>
                </c:pt>
                <c:pt idx="6">
                  <c:v>0.16192000000000001</c:v>
                </c:pt>
                <c:pt idx="7">
                  <c:v>0.117272</c:v>
                </c:pt>
                <c:pt idx="8">
                  <c:v>0.10477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0-4E7E-B9F6-AE45640E6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592723648"/>
        <c:axId val="542664752"/>
      </c:barChart>
      <c:catAx>
        <c:axId val="5927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64752"/>
        <c:crosses val="autoZero"/>
        <c:auto val="1"/>
        <c:lblAlgn val="ctr"/>
        <c:lblOffset val="100"/>
        <c:noMultiLvlLbl val="0"/>
      </c:catAx>
      <c:valAx>
        <c:axId val="542664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72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14134-519B-40A8-B80F-18440D0BFD68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9BF0FC-925C-4639-8B9B-70A37168CB13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/>
            <a:t>Applicant Profile</a:t>
          </a:r>
        </a:p>
      </dgm:t>
    </dgm:pt>
    <dgm:pt modelId="{C78A7751-168F-4BE1-A1DF-F921624486A5}" type="parTrans" cxnId="{8140B4BB-AF0E-4FD7-B2EE-B36955D70E3E}">
      <dgm:prSet/>
      <dgm:spPr/>
      <dgm:t>
        <a:bodyPr/>
        <a:lstStyle/>
        <a:p>
          <a:endParaRPr lang="en-US"/>
        </a:p>
      </dgm:t>
    </dgm:pt>
    <dgm:pt modelId="{DCBC8633-ACF8-42A8-92B1-76B8D591D302}" type="sibTrans" cxnId="{8140B4BB-AF0E-4FD7-B2EE-B36955D70E3E}">
      <dgm:prSet/>
      <dgm:spPr/>
      <dgm:t>
        <a:bodyPr/>
        <a:lstStyle/>
        <a:p>
          <a:endParaRPr lang="en-US"/>
        </a:p>
      </dgm:t>
    </dgm:pt>
    <dgm:pt modelId="{86D5EC51-50E8-4A80-9311-9CE8EB5A344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Federal Credit Bureau</a:t>
          </a:r>
        </a:p>
      </dgm:t>
    </dgm:pt>
    <dgm:pt modelId="{D3C96B8C-D04F-4DE1-BF50-8D348C4CC1C2}" type="parTrans" cxnId="{97597001-EAD8-4ADE-A6B5-A31AFD2F4EC8}">
      <dgm:prSet/>
      <dgm:spPr/>
      <dgm:t>
        <a:bodyPr/>
        <a:lstStyle/>
        <a:p>
          <a:endParaRPr lang="en-US"/>
        </a:p>
      </dgm:t>
    </dgm:pt>
    <dgm:pt modelId="{05A13CAC-E739-4087-9D58-A95E1BA16C85}" type="sibTrans" cxnId="{97597001-EAD8-4ADE-A6B5-A31AFD2F4EC8}">
      <dgm:prSet/>
      <dgm:spPr/>
      <dgm:t>
        <a:bodyPr/>
        <a:lstStyle/>
        <a:p>
          <a:endParaRPr lang="en-US"/>
        </a:p>
      </dgm:t>
    </dgm:pt>
    <dgm:pt modelId="{BF285561-2B1D-498E-83D4-3F5D9F48621C}">
      <dgm:prSet phldrT="[Text]"/>
      <dgm:spPr/>
      <dgm:t>
        <a:bodyPr/>
        <a:lstStyle/>
        <a:p>
          <a:r>
            <a:rPr lang="en-US"/>
            <a:t>Proprietary Data</a:t>
          </a:r>
        </a:p>
      </dgm:t>
    </dgm:pt>
    <dgm:pt modelId="{CD90CBC1-86C2-4761-9454-7097E43C9918}" type="parTrans" cxnId="{447E7691-EA70-4E2A-8664-3A544D481435}">
      <dgm:prSet/>
      <dgm:spPr/>
      <dgm:t>
        <a:bodyPr/>
        <a:lstStyle/>
        <a:p>
          <a:endParaRPr lang="en-US"/>
        </a:p>
      </dgm:t>
    </dgm:pt>
    <dgm:pt modelId="{CAB269C2-57AD-4233-9EC0-546D1746F515}" type="sibTrans" cxnId="{447E7691-EA70-4E2A-8664-3A544D481435}">
      <dgm:prSet/>
      <dgm:spPr/>
      <dgm:t>
        <a:bodyPr/>
        <a:lstStyle/>
        <a:p>
          <a:endParaRPr lang="en-US"/>
        </a:p>
      </dgm:t>
    </dgm:pt>
    <dgm:pt modelId="{049F3B29-C3A9-4C4A-ABA9-52E00811464B}">
      <dgm:prSet phldrT="[Text]"/>
      <dgm:spPr>
        <a:noFill/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>
              <a:solidFill>
                <a:schemeClr val="accent6">
                  <a:lumMod val="50000"/>
                </a:schemeClr>
              </a:solidFill>
            </a:rPr>
            <a:t>All Loans History</a:t>
          </a:r>
        </a:p>
      </dgm:t>
    </dgm:pt>
    <dgm:pt modelId="{867C0634-0C44-404E-A8E7-FBF9E14B802F}" type="parTrans" cxnId="{8CD68043-A8E9-48AF-B011-757054DE5AFC}">
      <dgm:prSet/>
      <dgm:spPr/>
      <dgm:t>
        <a:bodyPr/>
        <a:lstStyle/>
        <a:p>
          <a:endParaRPr lang="en-US"/>
        </a:p>
      </dgm:t>
    </dgm:pt>
    <dgm:pt modelId="{A25B1F0C-5A0A-467B-9B63-6917E7DF700B}" type="sibTrans" cxnId="{8CD68043-A8E9-48AF-B011-757054DE5AFC}">
      <dgm:prSet/>
      <dgm:spPr/>
      <dgm:t>
        <a:bodyPr/>
        <a:lstStyle/>
        <a:p>
          <a:endParaRPr lang="en-US"/>
        </a:p>
      </dgm:t>
    </dgm:pt>
    <dgm:pt modelId="{945D3FC3-813D-457A-A100-93CA10C077DE}">
      <dgm:prSet phldrT="[Text]"/>
      <dgm:spPr>
        <a:noFill/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>
              <a:solidFill>
                <a:schemeClr val="accent6">
                  <a:lumMod val="50000"/>
                </a:schemeClr>
              </a:solidFill>
            </a:rPr>
            <a:t>Monthly Payments</a:t>
          </a:r>
        </a:p>
      </dgm:t>
    </dgm:pt>
    <dgm:pt modelId="{E5194342-3DC5-4314-9C4D-C8A166DD45A8}" type="parTrans" cxnId="{02709F22-668F-4251-8990-C6159EE251B9}">
      <dgm:prSet/>
      <dgm:spPr/>
      <dgm:t>
        <a:bodyPr/>
        <a:lstStyle/>
        <a:p>
          <a:endParaRPr lang="en-US"/>
        </a:p>
      </dgm:t>
    </dgm:pt>
    <dgm:pt modelId="{06BFB212-74EA-48B0-B654-194E046A5CF9}" type="sibTrans" cxnId="{02709F22-668F-4251-8990-C6159EE251B9}">
      <dgm:prSet/>
      <dgm:spPr/>
      <dgm:t>
        <a:bodyPr/>
        <a:lstStyle/>
        <a:p>
          <a:endParaRPr lang="en-US"/>
        </a:p>
      </dgm:t>
    </dgm:pt>
    <dgm:pt modelId="{227840CD-32EE-4D76-8CBA-5FB0DBCA7BBE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Current Applications</a:t>
          </a:r>
        </a:p>
      </dgm:t>
    </dgm:pt>
    <dgm:pt modelId="{053DBF28-D9FC-4A94-9B8A-6CC4C292B351}" type="parTrans" cxnId="{F45D5C07-73D9-4A94-8872-3AC0A6270BF6}">
      <dgm:prSet/>
      <dgm:spPr/>
      <dgm:t>
        <a:bodyPr/>
        <a:lstStyle/>
        <a:p>
          <a:endParaRPr lang="en-US"/>
        </a:p>
      </dgm:t>
    </dgm:pt>
    <dgm:pt modelId="{9BFDB623-07D3-4FA2-8F63-32F871B13539}" type="sibTrans" cxnId="{F45D5C07-73D9-4A94-8872-3AC0A6270BF6}">
      <dgm:prSet/>
      <dgm:spPr/>
      <dgm:t>
        <a:bodyPr/>
        <a:lstStyle/>
        <a:p>
          <a:endParaRPr lang="en-US"/>
        </a:p>
      </dgm:t>
    </dgm:pt>
    <dgm:pt modelId="{9645D8B7-7C92-4A9B-9C56-E972C3CF91D9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POS/Cash Loans</a:t>
          </a:r>
        </a:p>
      </dgm:t>
    </dgm:pt>
    <dgm:pt modelId="{8A2C8D09-7A2B-4EF5-8CCD-BE3C788CEB67}" type="parTrans" cxnId="{0E9C6D88-6AE3-49B3-939A-B775E6686AB1}">
      <dgm:prSet/>
      <dgm:spPr/>
      <dgm:t>
        <a:bodyPr/>
        <a:lstStyle/>
        <a:p>
          <a:endParaRPr lang="en-US"/>
        </a:p>
      </dgm:t>
    </dgm:pt>
    <dgm:pt modelId="{BA0B4D19-1BF7-465B-8176-A75299FAA94D}" type="sibTrans" cxnId="{0E9C6D88-6AE3-49B3-939A-B775E6686AB1}">
      <dgm:prSet/>
      <dgm:spPr/>
      <dgm:t>
        <a:bodyPr/>
        <a:lstStyle/>
        <a:p>
          <a:endParaRPr lang="en-US"/>
        </a:p>
      </dgm:t>
    </dgm:pt>
    <dgm:pt modelId="{38B42893-0E92-4DBE-AA06-D3F7DEE735A5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Credit Card Loans</a:t>
          </a:r>
        </a:p>
      </dgm:t>
    </dgm:pt>
    <dgm:pt modelId="{39C2607C-26F8-453A-BA63-5E2D82F5D608}" type="parTrans" cxnId="{A8DE1D30-B786-4A4D-9928-19D8D0E318F8}">
      <dgm:prSet/>
      <dgm:spPr/>
      <dgm:t>
        <a:bodyPr/>
        <a:lstStyle/>
        <a:p>
          <a:endParaRPr lang="en-US"/>
        </a:p>
      </dgm:t>
    </dgm:pt>
    <dgm:pt modelId="{5B78901D-578A-4AD0-B208-84B28A54BBE4}" type="sibTrans" cxnId="{A8DE1D30-B786-4A4D-9928-19D8D0E318F8}">
      <dgm:prSet/>
      <dgm:spPr/>
      <dgm:t>
        <a:bodyPr/>
        <a:lstStyle/>
        <a:p>
          <a:endParaRPr lang="en-US"/>
        </a:p>
      </dgm:t>
    </dgm:pt>
    <dgm:pt modelId="{423C61D4-3FC7-44C5-856F-6C408E403F2A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Mortgage</a:t>
          </a:r>
          <a:r>
            <a:rPr lang="en-US"/>
            <a:t> </a:t>
          </a:r>
          <a:r>
            <a:rPr lang="en-US">
              <a:solidFill>
                <a:srgbClr val="44546A"/>
              </a:solidFill>
            </a:rPr>
            <a:t>Payments</a:t>
          </a:r>
        </a:p>
      </dgm:t>
    </dgm:pt>
    <dgm:pt modelId="{5C1C7058-8B9C-4F6B-9180-A1022B1D3859}" type="parTrans" cxnId="{CC45A490-0D7B-415D-A7BB-5A06E0872573}">
      <dgm:prSet/>
      <dgm:spPr/>
      <dgm:t>
        <a:bodyPr/>
        <a:lstStyle/>
        <a:p>
          <a:endParaRPr lang="en-US"/>
        </a:p>
      </dgm:t>
    </dgm:pt>
    <dgm:pt modelId="{9C138036-F08F-470A-A8E8-5FDACD3CAAED}" type="sibTrans" cxnId="{CC45A490-0D7B-415D-A7BB-5A06E0872573}">
      <dgm:prSet/>
      <dgm:spPr/>
      <dgm:t>
        <a:bodyPr/>
        <a:lstStyle/>
        <a:p>
          <a:endParaRPr lang="en-US"/>
        </a:p>
      </dgm:t>
    </dgm:pt>
    <dgm:pt modelId="{FF230C60-4DAD-4ADE-BD20-0F0E23A3C15B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Previous Applications</a:t>
          </a:r>
        </a:p>
      </dgm:t>
    </dgm:pt>
    <dgm:pt modelId="{E86841C5-6852-4BB9-AC09-457A89E75B93}" type="sibTrans" cxnId="{F802BD83-9C3A-46CB-9889-C00EAB99CEC0}">
      <dgm:prSet/>
      <dgm:spPr/>
      <dgm:t>
        <a:bodyPr/>
        <a:lstStyle/>
        <a:p>
          <a:endParaRPr lang="en-US"/>
        </a:p>
      </dgm:t>
    </dgm:pt>
    <dgm:pt modelId="{593E68EA-D70B-4120-A1B0-30C59F3532C2}" type="parTrans" cxnId="{F802BD83-9C3A-46CB-9889-C00EAB99CEC0}">
      <dgm:prSet/>
      <dgm:spPr/>
      <dgm:t>
        <a:bodyPr/>
        <a:lstStyle/>
        <a:p>
          <a:endParaRPr lang="en-US"/>
        </a:p>
      </dgm:t>
    </dgm:pt>
    <dgm:pt modelId="{C5D201D4-0E20-4C1C-BD75-B687294B5995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…</a:t>
          </a:r>
        </a:p>
      </dgm:t>
    </dgm:pt>
    <dgm:pt modelId="{59F27EE2-E8AE-4CCA-A6EC-6AFB93202329}" type="parTrans" cxnId="{442822B3-E69F-4D20-825C-FA7D87DA301C}">
      <dgm:prSet/>
      <dgm:spPr/>
      <dgm:t>
        <a:bodyPr/>
        <a:lstStyle/>
        <a:p>
          <a:endParaRPr lang="en-US"/>
        </a:p>
      </dgm:t>
    </dgm:pt>
    <dgm:pt modelId="{F76F013E-16FA-4AE4-A1F9-00C6CBFE0A4F}" type="sibTrans" cxnId="{442822B3-E69F-4D20-825C-FA7D87DA301C}">
      <dgm:prSet/>
      <dgm:spPr/>
      <dgm:t>
        <a:bodyPr/>
        <a:lstStyle/>
        <a:p>
          <a:endParaRPr lang="en-US"/>
        </a:p>
      </dgm:t>
    </dgm:pt>
    <dgm:pt modelId="{A1C06267-4D18-4E8B-8985-7B3DE6D650D2}" type="pres">
      <dgm:prSet presAssocID="{20414134-519B-40A8-B80F-18440D0BF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9BF2C3-CD0E-46B2-9181-2096D1E66F91}" type="pres">
      <dgm:prSet presAssocID="{A59BF0FC-925C-4639-8B9B-70A37168CB13}" presName="hierRoot1" presStyleCnt="0">
        <dgm:presLayoutVars>
          <dgm:hierBranch val="init"/>
        </dgm:presLayoutVars>
      </dgm:prSet>
      <dgm:spPr/>
    </dgm:pt>
    <dgm:pt modelId="{940A77D6-E4FB-4B40-8070-B534C79B4C1E}" type="pres">
      <dgm:prSet presAssocID="{A59BF0FC-925C-4639-8B9B-70A37168CB13}" presName="rootComposite1" presStyleCnt="0"/>
      <dgm:spPr/>
    </dgm:pt>
    <dgm:pt modelId="{25B5463B-4EAB-49A4-B413-493569ED98B8}" type="pres">
      <dgm:prSet presAssocID="{A59BF0FC-925C-4639-8B9B-70A37168CB13}" presName="rootText1" presStyleLbl="node0" presStyleIdx="0" presStyleCnt="1">
        <dgm:presLayoutVars>
          <dgm:chPref val="3"/>
        </dgm:presLayoutVars>
      </dgm:prSet>
      <dgm:spPr/>
    </dgm:pt>
    <dgm:pt modelId="{D9FEA1D3-3271-4FBD-95DB-9A5E274A5064}" type="pres">
      <dgm:prSet presAssocID="{A59BF0FC-925C-4639-8B9B-70A37168CB13}" presName="rootConnector1" presStyleLbl="node1" presStyleIdx="0" presStyleCnt="0"/>
      <dgm:spPr/>
    </dgm:pt>
    <dgm:pt modelId="{A5A18BE7-1652-419B-8E3B-990C1BD23915}" type="pres">
      <dgm:prSet presAssocID="{A59BF0FC-925C-4639-8B9B-70A37168CB13}" presName="hierChild2" presStyleCnt="0"/>
      <dgm:spPr/>
    </dgm:pt>
    <dgm:pt modelId="{781E93C3-91B7-4AC7-BEAE-E2A7333E5815}" type="pres">
      <dgm:prSet presAssocID="{D3C96B8C-D04F-4DE1-BF50-8D348C4CC1C2}" presName="Name37" presStyleLbl="parChTrans1D2" presStyleIdx="0" presStyleCnt="2"/>
      <dgm:spPr/>
    </dgm:pt>
    <dgm:pt modelId="{9D087FEE-3064-425A-B577-3337E19517BE}" type="pres">
      <dgm:prSet presAssocID="{86D5EC51-50E8-4A80-9311-9CE8EB5A3443}" presName="hierRoot2" presStyleCnt="0">
        <dgm:presLayoutVars>
          <dgm:hierBranch val="init"/>
        </dgm:presLayoutVars>
      </dgm:prSet>
      <dgm:spPr/>
    </dgm:pt>
    <dgm:pt modelId="{622AB556-42AF-443B-B978-734553F45ED5}" type="pres">
      <dgm:prSet presAssocID="{86D5EC51-50E8-4A80-9311-9CE8EB5A3443}" presName="rootComposite" presStyleCnt="0"/>
      <dgm:spPr/>
    </dgm:pt>
    <dgm:pt modelId="{41FEF478-241D-4D12-AA13-DE460FC92A4C}" type="pres">
      <dgm:prSet presAssocID="{86D5EC51-50E8-4A80-9311-9CE8EB5A3443}" presName="rootText" presStyleLbl="node2" presStyleIdx="0" presStyleCnt="2">
        <dgm:presLayoutVars>
          <dgm:chPref val="3"/>
        </dgm:presLayoutVars>
      </dgm:prSet>
      <dgm:spPr/>
    </dgm:pt>
    <dgm:pt modelId="{CF3E98BE-208A-420D-B24A-4B29345412BC}" type="pres">
      <dgm:prSet presAssocID="{86D5EC51-50E8-4A80-9311-9CE8EB5A3443}" presName="rootConnector" presStyleLbl="node2" presStyleIdx="0" presStyleCnt="2"/>
      <dgm:spPr/>
    </dgm:pt>
    <dgm:pt modelId="{CD6F83C8-AF96-4540-A800-63EF5BD04AF8}" type="pres">
      <dgm:prSet presAssocID="{86D5EC51-50E8-4A80-9311-9CE8EB5A3443}" presName="hierChild4" presStyleCnt="0"/>
      <dgm:spPr/>
    </dgm:pt>
    <dgm:pt modelId="{BE895724-B643-4EC3-9B44-DFF9F05FFEAC}" type="pres">
      <dgm:prSet presAssocID="{867C0634-0C44-404E-A8E7-FBF9E14B802F}" presName="Name37" presStyleLbl="parChTrans1D3" presStyleIdx="0" presStyleCnt="3"/>
      <dgm:spPr/>
    </dgm:pt>
    <dgm:pt modelId="{2A7BA575-1C4F-4D38-891A-BBA3EC0F3ACB}" type="pres">
      <dgm:prSet presAssocID="{049F3B29-C3A9-4C4A-ABA9-52E00811464B}" presName="hierRoot2" presStyleCnt="0">
        <dgm:presLayoutVars>
          <dgm:hierBranch/>
        </dgm:presLayoutVars>
      </dgm:prSet>
      <dgm:spPr/>
    </dgm:pt>
    <dgm:pt modelId="{62D65350-664A-4239-9438-D36FBC080695}" type="pres">
      <dgm:prSet presAssocID="{049F3B29-C3A9-4C4A-ABA9-52E00811464B}" presName="rootComposite" presStyleCnt="0"/>
      <dgm:spPr/>
    </dgm:pt>
    <dgm:pt modelId="{F0E35644-85B8-4EFF-B198-D5558C571959}" type="pres">
      <dgm:prSet presAssocID="{049F3B29-C3A9-4C4A-ABA9-52E00811464B}" presName="rootText" presStyleLbl="node3" presStyleIdx="0" presStyleCnt="3">
        <dgm:presLayoutVars>
          <dgm:chPref val="3"/>
        </dgm:presLayoutVars>
      </dgm:prSet>
      <dgm:spPr/>
    </dgm:pt>
    <dgm:pt modelId="{3F718F76-C24B-43EC-A462-34678FCBB7A1}" type="pres">
      <dgm:prSet presAssocID="{049F3B29-C3A9-4C4A-ABA9-52E00811464B}" presName="rootConnector" presStyleLbl="node3" presStyleIdx="0" presStyleCnt="3"/>
      <dgm:spPr/>
    </dgm:pt>
    <dgm:pt modelId="{21B0B431-51BF-4CD1-BC59-AC200AC19BA8}" type="pres">
      <dgm:prSet presAssocID="{049F3B29-C3A9-4C4A-ABA9-52E00811464B}" presName="hierChild4" presStyleCnt="0"/>
      <dgm:spPr/>
    </dgm:pt>
    <dgm:pt modelId="{0E1A1364-BA9E-40C6-BCB8-4BCE34D37D2A}" type="pres">
      <dgm:prSet presAssocID="{E5194342-3DC5-4314-9C4D-C8A166DD45A8}" presName="Name35" presStyleLbl="parChTrans1D4" presStyleIdx="0" presStyleCnt="5"/>
      <dgm:spPr/>
    </dgm:pt>
    <dgm:pt modelId="{170E6CD3-7C0F-4B9F-A4E6-82F74C26A671}" type="pres">
      <dgm:prSet presAssocID="{945D3FC3-813D-457A-A100-93CA10C077DE}" presName="hierRoot2" presStyleCnt="0">
        <dgm:presLayoutVars>
          <dgm:hierBranch val="init"/>
        </dgm:presLayoutVars>
      </dgm:prSet>
      <dgm:spPr/>
    </dgm:pt>
    <dgm:pt modelId="{3136C78D-CB0C-41B5-8A36-8F1A15CAEE41}" type="pres">
      <dgm:prSet presAssocID="{945D3FC3-813D-457A-A100-93CA10C077DE}" presName="rootComposite" presStyleCnt="0"/>
      <dgm:spPr/>
    </dgm:pt>
    <dgm:pt modelId="{137A7AD6-6094-4897-9E7A-0AB9DD2D3C75}" type="pres">
      <dgm:prSet presAssocID="{945D3FC3-813D-457A-A100-93CA10C077DE}" presName="rootText" presStyleLbl="node4" presStyleIdx="0" presStyleCnt="5">
        <dgm:presLayoutVars>
          <dgm:chPref val="3"/>
        </dgm:presLayoutVars>
      </dgm:prSet>
      <dgm:spPr/>
    </dgm:pt>
    <dgm:pt modelId="{E7465421-0E5A-49EB-AFFD-C4DA29B4204E}" type="pres">
      <dgm:prSet presAssocID="{945D3FC3-813D-457A-A100-93CA10C077DE}" presName="rootConnector" presStyleLbl="node4" presStyleIdx="0" presStyleCnt="5"/>
      <dgm:spPr/>
    </dgm:pt>
    <dgm:pt modelId="{F174870F-6846-4B5B-BC4F-6D3E9C0CBEE7}" type="pres">
      <dgm:prSet presAssocID="{945D3FC3-813D-457A-A100-93CA10C077DE}" presName="hierChild4" presStyleCnt="0"/>
      <dgm:spPr/>
    </dgm:pt>
    <dgm:pt modelId="{5747286C-24F8-45AD-9F16-B9798E20EE20}" type="pres">
      <dgm:prSet presAssocID="{945D3FC3-813D-457A-A100-93CA10C077DE}" presName="hierChild5" presStyleCnt="0"/>
      <dgm:spPr/>
    </dgm:pt>
    <dgm:pt modelId="{5245D5DD-BE5D-4131-84B5-89996563FDC4}" type="pres">
      <dgm:prSet presAssocID="{049F3B29-C3A9-4C4A-ABA9-52E00811464B}" presName="hierChild5" presStyleCnt="0"/>
      <dgm:spPr/>
    </dgm:pt>
    <dgm:pt modelId="{30EDE445-21C6-42E5-B002-48CA504A2332}" type="pres">
      <dgm:prSet presAssocID="{86D5EC51-50E8-4A80-9311-9CE8EB5A3443}" presName="hierChild5" presStyleCnt="0"/>
      <dgm:spPr/>
    </dgm:pt>
    <dgm:pt modelId="{BEF48D1C-3CEA-4689-8B0D-18084A7BAB5E}" type="pres">
      <dgm:prSet presAssocID="{CD90CBC1-86C2-4761-9454-7097E43C9918}" presName="Name37" presStyleLbl="parChTrans1D2" presStyleIdx="1" presStyleCnt="2"/>
      <dgm:spPr/>
    </dgm:pt>
    <dgm:pt modelId="{85C9EACD-3350-402F-BF8D-BEA532A214E6}" type="pres">
      <dgm:prSet presAssocID="{BF285561-2B1D-498E-83D4-3F5D9F48621C}" presName="hierRoot2" presStyleCnt="0">
        <dgm:presLayoutVars>
          <dgm:hierBranch val="init"/>
        </dgm:presLayoutVars>
      </dgm:prSet>
      <dgm:spPr/>
    </dgm:pt>
    <dgm:pt modelId="{51F84F8F-6384-430C-9C6F-A7A37229798B}" type="pres">
      <dgm:prSet presAssocID="{BF285561-2B1D-498E-83D4-3F5D9F48621C}" presName="rootComposite" presStyleCnt="0"/>
      <dgm:spPr/>
    </dgm:pt>
    <dgm:pt modelId="{B8ADDAB3-38CF-4867-A591-FCF5C97A7F48}" type="pres">
      <dgm:prSet presAssocID="{BF285561-2B1D-498E-83D4-3F5D9F48621C}" presName="rootText" presStyleLbl="node2" presStyleIdx="1" presStyleCnt="2">
        <dgm:presLayoutVars>
          <dgm:chPref val="3"/>
        </dgm:presLayoutVars>
      </dgm:prSet>
      <dgm:spPr/>
    </dgm:pt>
    <dgm:pt modelId="{34008BD2-1E43-41B3-AB2C-4B8C33BF4F56}" type="pres">
      <dgm:prSet presAssocID="{BF285561-2B1D-498E-83D4-3F5D9F48621C}" presName="rootConnector" presStyleLbl="node2" presStyleIdx="1" presStyleCnt="2"/>
      <dgm:spPr/>
    </dgm:pt>
    <dgm:pt modelId="{0B77AD35-F5B3-4D0B-A495-5FFED5A3B8EA}" type="pres">
      <dgm:prSet presAssocID="{BF285561-2B1D-498E-83D4-3F5D9F48621C}" presName="hierChild4" presStyleCnt="0"/>
      <dgm:spPr/>
    </dgm:pt>
    <dgm:pt modelId="{CB60EFC6-802E-47FB-A2C9-A02DB15B3E6C}" type="pres">
      <dgm:prSet presAssocID="{053DBF28-D9FC-4A94-9B8A-6CC4C292B351}" presName="Name37" presStyleLbl="parChTrans1D3" presStyleIdx="1" presStyleCnt="3"/>
      <dgm:spPr/>
    </dgm:pt>
    <dgm:pt modelId="{9EDD6C11-8E1B-4215-B5B1-A0A7D85E5B55}" type="pres">
      <dgm:prSet presAssocID="{227840CD-32EE-4D76-8CBA-5FB0DBCA7BBE}" presName="hierRoot2" presStyleCnt="0">
        <dgm:presLayoutVars>
          <dgm:hierBranch val="hang"/>
        </dgm:presLayoutVars>
      </dgm:prSet>
      <dgm:spPr/>
    </dgm:pt>
    <dgm:pt modelId="{F90FD7DE-1589-4BF7-A938-915F0C8BE4CD}" type="pres">
      <dgm:prSet presAssocID="{227840CD-32EE-4D76-8CBA-5FB0DBCA7BBE}" presName="rootComposite" presStyleCnt="0"/>
      <dgm:spPr/>
    </dgm:pt>
    <dgm:pt modelId="{593BB48B-C175-42AF-8E2D-16F5E2FBC6CC}" type="pres">
      <dgm:prSet presAssocID="{227840CD-32EE-4D76-8CBA-5FB0DBCA7BBE}" presName="rootText" presStyleLbl="node3" presStyleIdx="1" presStyleCnt="3">
        <dgm:presLayoutVars>
          <dgm:chPref val="3"/>
        </dgm:presLayoutVars>
      </dgm:prSet>
      <dgm:spPr/>
    </dgm:pt>
    <dgm:pt modelId="{ABC974DD-612F-4195-B5EC-111AC7F789BB}" type="pres">
      <dgm:prSet presAssocID="{227840CD-32EE-4D76-8CBA-5FB0DBCA7BBE}" presName="rootConnector" presStyleLbl="node3" presStyleIdx="1" presStyleCnt="3"/>
      <dgm:spPr/>
    </dgm:pt>
    <dgm:pt modelId="{836BF4C5-BF46-4E58-AE70-22C9F9232DD8}" type="pres">
      <dgm:prSet presAssocID="{227840CD-32EE-4D76-8CBA-5FB0DBCA7BBE}" presName="hierChild4" presStyleCnt="0"/>
      <dgm:spPr/>
    </dgm:pt>
    <dgm:pt modelId="{AF042387-ACC9-4948-854D-DE5287D59047}" type="pres">
      <dgm:prSet presAssocID="{8A2C8D09-7A2B-4EF5-8CCD-BE3C788CEB67}" presName="Name48" presStyleLbl="parChTrans1D4" presStyleIdx="1" presStyleCnt="5"/>
      <dgm:spPr/>
    </dgm:pt>
    <dgm:pt modelId="{4DFCBF59-888F-4B00-8EDF-466C3A8B8A80}" type="pres">
      <dgm:prSet presAssocID="{9645D8B7-7C92-4A9B-9C56-E972C3CF91D9}" presName="hierRoot2" presStyleCnt="0">
        <dgm:presLayoutVars>
          <dgm:hierBranch val="init"/>
        </dgm:presLayoutVars>
      </dgm:prSet>
      <dgm:spPr/>
    </dgm:pt>
    <dgm:pt modelId="{12C5D447-EF9C-48E6-B733-2DD7CD09A05D}" type="pres">
      <dgm:prSet presAssocID="{9645D8B7-7C92-4A9B-9C56-E972C3CF91D9}" presName="rootComposite" presStyleCnt="0"/>
      <dgm:spPr/>
    </dgm:pt>
    <dgm:pt modelId="{651BD69C-AC56-41A8-BEF2-84E8EFBABBA8}" type="pres">
      <dgm:prSet presAssocID="{9645D8B7-7C92-4A9B-9C56-E972C3CF91D9}" presName="rootText" presStyleLbl="node4" presStyleIdx="1" presStyleCnt="5">
        <dgm:presLayoutVars>
          <dgm:chPref val="3"/>
        </dgm:presLayoutVars>
      </dgm:prSet>
      <dgm:spPr/>
    </dgm:pt>
    <dgm:pt modelId="{E9B4C6EB-D467-48D0-8580-FBD5EBF9ADE4}" type="pres">
      <dgm:prSet presAssocID="{9645D8B7-7C92-4A9B-9C56-E972C3CF91D9}" presName="rootConnector" presStyleLbl="node4" presStyleIdx="1" presStyleCnt="5"/>
      <dgm:spPr/>
    </dgm:pt>
    <dgm:pt modelId="{3F99C2C6-3575-4E8B-9EB4-356933282FFC}" type="pres">
      <dgm:prSet presAssocID="{9645D8B7-7C92-4A9B-9C56-E972C3CF91D9}" presName="hierChild4" presStyleCnt="0"/>
      <dgm:spPr/>
    </dgm:pt>
    <dgm:pt modelId="{FFAF06C7-43F9-4707-94FE-528DCD291DB2}" type="pres">
      <dgm:prSet presAssocID="{9645D8B7-7C92-4A9B-9C56-E972C3CF91D9}" presName="hierChild5" presStyleCnt="0"/>
      <dgm:spPr/>
    </dgm:pt>
    <dgm:pt modelId="{3471FCB6-8CE8-4256-9935-46FB0B8054BA}" type="pres">
      <dgm:prSet presAssocID="{39C2607C-26F8-453A-BA63-5E2D82F5D608}" presName="Name48" presStyleLbl="parChTrans1D4" presStyleIdx="2" presStyleCnt="5"/>
      <dgm:spPr/>
    </dgm:pt>
    <dgm:pt modelId="{AB9A186F-3C19-4065-94CD-4D06D9FF0629}" type="pres">
      <dgm:prSet presAssocID="{38B42893-0E92-4DBE-AA06-D3F7DEE735A5}" presName="hierRoot2" presStyleCnt="0">
        <dgm:presLayoutVars>
          <dgm:hierBranch val="init"/>
        </dgm:presLayoutVars>
      </dgm:prSet>
      <dgm:spPr/>
    </dgm:pt>
    <dgm:pt modelId="{35150EB3-09AA-4273-B672-B27A080A8C62}" type="pres">
      <dgm:prSet presAssocID="{38B42893-0E92-4DBE-AA06-D3F7DEE735A5}" presName="rootComposite" presStyleCnt="0"/>
      <dgm:spPr/>
    </dgm:pt>
    <dgm:pt modelId="{3FADA611-05F5-453D-9AA2-4F3DD4BB3844}" type="pres">
      <dgm:prSet presAssocID="{38B42893-0E92-4DBE-AA06-D3F7DEE735A5}" presName="rootText" presStyleLbl="node4" presStyleIdx="2" presStyleCnt="5">
        <dgm:presLayoutVars>
          <dgm:chPref val="3"/>
        </dgm:presLayoutVars>
      </dgm:prSet>
      <dgm:spPr/>
    </dgm:pt>
    <dgm:pt modelId="{FB6D87EC-1CA6-401F-AF31-01ED60F64BFA}" type="pres">
      <dgm:prSet presAssocID="{38B42893-0E92-4DBE-AA06-D3F7DEE735A5}" presName="rootConnector" presStyleLbl="node4" presStyleIdx="2" presStyleCnt="5"/>
      <dgm:spPr/>
    </dgm:pt>
    <dgm:pt modelId="{05E2878F-40EB-41DE-A774-6FF1AE744B14}" type="pres">
      <dgm:prSet presAssocID="{38B42893-0E92-4DBE-AA06-D3F7DEE735A5}" presName="hierChild4" presStyleCnt="0"/>
      <dgm:spPr/>
    </dgm:pt>
    <dgm:pt modelId="{AE63C88A-CCE6-4723-82DD-2C0D08B0AEA6}" type="pres">
      <dgm:prSet presAssocID="{38B42893-0E92-4DBE-AA06-D3F7DEE735A5}" presName="hierChild5" presStyleCnt="0"/>
      <dgm:spPr/>
    </dgm:pt>
    <dgm:pt modelId="{596262BB-7DA5-4AFE-9691-B53154C9370A}" type="pres">
      <dgm:prSet presAssocID="{5C1C7058-8B9C-4F6B-9180-A1022B1D3859}" presName="Name48" presStyleLbl="parChTrans1D4" presStyleIdx="3" presStyleCnt="5"/>
      <dgm:spPr/>
    </dgm:pt>
    <dgm:pt modelId="{CC286754-F665-4C20-A656-2B4C146CC7CB}" type="pres">
      <dgm:prSet presAssocID="{423C61D4-3FC7-44C5-856F-6C408E403F2A}" presName="hierRoot2" presStyleCnt="0">
        <dgm:presLayoutVars>
          <dgm:hierBranch val="init"/>
        </dgm:presLayoutVars>
      </dgm:prSet>
      <dgm:spPr/>
    </dgm:pt>
    <dgm:pt modelId="{C785C671-2209-43DD-9DF0-DC2D24A86FA8}" type="pres">
      <dgm:prSet presAssocID="{423C61D4-3FC7-44C5-856F-6C408E403F2A}" presName="rootComposite" presStyleCnt="0"/>
      <dgm:spPr/>
    </dgm:pt>
    <dgm:pt modelId="{276AE97E-DD3B-403B-B642-5417491E045D}" type="pres">
      <dgm:prSet presAssocID="{423C61D4-3FC7-44C5-856F-6C408E403F2A}" presName="rootText" presStyleLbl="node4" presStyleIdx="3" presStyleCnt="5">
        <dgm:presLayoutVars>
          <dgm:chPref val="3"/>
        </dgm:presLayoutVars>
      </dgm:prSet>
      <dgm:spPr/>
    </dgm:pt>
    <dgm:pt modelId="{A0DAD140-BB6B-4C0F-9563-338A20982547}" type="pres">
      <dgm:prSet presAssocID="{423C61D4-3FC7-44C5-856F-6C408E403F2A}" presName="rootConnector" presStyleLbl="node4" presStyleIdx="3" presStyleCnt="5"/>
      <dgm:spPr/>
    </dgm:pt>
    <dgm:pt modelId="{50DFBFF6-3605-410A-8ADB-D85B5F2D30A7}" type="pres">
      <dgm:prSet presAssocID="{423C61D4-3FC7-44C5-856F-6C408E403F2A}" presName="hierChild4" presStyleCnt="0"/>
      <dgm:spPr/>
    </dgm:pt>
    <dgm:pt modelId="{3FA48BA8-119A-4384-A9BF-BEBCD294397E}" type="pres">
      <dgm:prSet presAssocID="{423C61D4-3FC7-44C5-856F-6C408E403F2A}" presName="hierChild5" presStyleCnt="0"/>
      <dgm:spPr/>
    </dgm:pt>
    <dgm:pt modelId="{C991F193-F3AB-4B0A-8B87-F4F92CC687F5}" type="pres">
      <dgm:prSet presAssocID="{227840CD-32EE-4D76-8CBA-5FB0DBCA7BBE}" presName="hierChild5" presStyleCnt="0"/>
      <dgm:spPr/>
    </dgm:pt>
    <dgm:pt modelId="{707A0E3C-DDB0-4654-BB42-C66BFDDBADC7}" type="pres">
      <dgm:prSet presAssocID="{593E68EA-D70B-4120-A1B0-30C59F3532C2}" presName="Name37" presStyleLbl="parChTrans1D3" presStyleIdx="2" presStyleCnt="3"/>
      <dgm:spPr/>
    </dgm:pt>
    <dgm:pt modelId="{EAA095A1-C689-4093-AF2E-B64C5962D389}" type="pres">
      <dgm:prSet presAssocID="{FF230C60-4DAD-4ADE-BD20-0F0E23A3C15B}" presName="hierRoot2" presStyleCnt="0">
        <dgm:presLayoutVars>
          <dgm:hierBranch/>
        </dgm:presLayoutVars>
      </dgm:prSet>
      <dgm:spPr/>
    </dgm:pt>
    <dgm:pt modelId="{E05760E7-2EC0-4EDA-9863-AE7012963761}" type="pres">
      <dgm:prSet presAssocID="{FF230C60-4DAD-4ADE-BD20-0F0E23A3C15B}" presName="rootComposite" presStyleCnt="0"/>
      <dgm:spPr/>
    </dgm:pt>
    <dgm:pt modelId="{36FE3ECE-3508-4F9D-8963-8C33E463AC5F}" type="pres">
      <dgm:prSet presAssocID="{FF230C60-4DAD-4ADE-BD20-0F0E23A3C15B}" presName="rootText" presStyleLbl="node3" presStyleIdx="2" presStyleCnt="3">
        <dgm:presLayoutVars>
          <dgm:chPref val="3"/>
        </dgm:presLayoutVars>
      </dgm:prSet>
      <dgm:spPr/>
    </dgm:pt>
    <dgm:pt modelId="{0645AF71-10BF-4C70-9DEC-8CCF30B79A85}" type="pres">
      <dgm:prSet presAssocID="{FF230C60-4DAD-4ADE-BD20-0F0E23A3C15B}" presName="rootConnector" presStyleLbl="node3" presStyleIdx="2" presStyleCnt="3"/>
      <dgm:spPr/>
    </dgm:pt>
    <dgm:pt modelId="{E5389ECE-7D52-4CBC-A757-206A97DEAA35}" type="pres">
      <dgm:prSet presAssocID="{FF230C60-4DAD-4ADE-BD20-0F0E23A3C15B}" presName="hierChild4" presStyleCnt="0"/>
      <dgm:spPr/>
    </dgm:pt>
    <dgm:pt modelId="{475543F9-E1D7-4EA2-86C6-0B32DFB1B8D1}" type="pres">
      <dgm:prSet presAssocID="{59F27EE2-E8AE-4CCA-A6EC-6AFB93202329}" presName="Name35" presStyleLbl="parChTrans1D4" presStyleIdx="4" presStyleCnt="5"/>
      <dgm:spPr/>
    </dgm:pt>
    <dgm:pt modelId="{ED0597C9-F46E-4B81-A412-58FEF8AD90AF}" type="pres">
      <dgm:prSet presAssocID="{C5D201D4-0E20-4C1C-BD75-B687294B5995}" presName="hierRoot2" presStyleCnt="0">
        <dgm:presLayoutVars>
          <dgm:hierBranch val="init"/>
        </dgm:presLayoutVars>
      </dgm:prSet>
      <dgm:spPr/>
    </dgm:pt>
    <dgm:pt modelId="{636DD12D-ED0E-4AED-AB5E-75A262A5DF8B}" type="pres">
      <dgm:prSet presAssocID="{C5D201D4-0E20-4C1C-BD75-B687294B5995}" presName="rootComposite" presStyleCnt="0"/>
      <dgm:spPr/>
    </dgm:pt>
    <dgm:pt modelId="{B2192C78-3A40-4CEF-82E7-925EFFC91527}" type="pres">
      <dgm:prSet presAssocID="{C5D201D4-0E20-4C1C-BD75-B687294B5995}" presName="rootText" presStyleLbl="node4" presStyleIdx="4" presStyleCnt="5">
        <dgm:presLayoutVars>
          <dgm:chPref val="3"/>
        </dgm:presLayoutVars>
      </dgm:prSet>
      <dgm:spPr/>
    </dgm:pt>
    <dgm:pt modelId="{EA526225-0981-4BE8-B70A-A25949812604}" type="pres">
      <dgm:prSet presAssocID="{C5D201D4-0E20-4C1C-BD75-B687294B5995}" presName="rootConnector" presStyleLbl="node4" presStyleIdx="4" presStyleCnt="5"/>
      <dgm:spPr/>
    </dgm:pt>
    <dgm:pt modelId="{3053605D-F610-4A7D-93E1-FEE21C51B5EC}" type="pres">
      <dgm:prSet presAssocID="{C5D201D4-0E20-4C1C-BD75-B687294B5995}" presName="hierChild4" presStyleCnt="0"/>
      <dgm:spPr/>
    </dgm:pt>
    <dgm:pt modelId="{66C12A43-EBCD-4957-BBED-BDAD35C8BEA7}" type="pres">
      <dgm:prSet presAssocID="{C5D201D4-0E20-4C1C-BD75-B687294B5995}" presName="hierChild5" presStyleCnt="0"/>
      <dgm:spPr/>
    </dgm:pt>
    <dgm:pt modelId="{0ACAEF75-54AC-4A31-A03B-89ACDB973062}" type="pres">
      <dgm:prSet presAssocID="{FF230C60-4DAD-4ADE-BD20-0F0E23A3C15B}" presName="hierChild5" presStyleCnt="0"/>
      <dgm:spPr/>
    </dgm:pt>
    <dgm:pt modelId="{746AB6F6-08C0-4833-98C8-750605172A3E}" type="pres">
      <dgm:prSet presAssocID="{BF285561-2B1D-498E-83D4-3F5D9F48621C}" presName="hierChild5" presStyleCnt="0"/>
      <dgm:spPr/>
    </dgm:pt>
    <dgm:pt modelId="{82FFB96D-8820-416F-BE1D-CDC0A95EA00B}" type="pres">
      <dgm:prSet presAssocID="{A59BF0FC-925C-4639-8B9B-70A37168CB13}" presName="hierChild3" presStyleCnt="0"/>
      <dgm:spPr/>
    </dgm:pt>
  </dgm:ptLst>
  <dgm:cxnLst>
    <dgm:cxn modelId="{97597001-EAD8-4ADE-A6B5-A31AFD2F4EC8}" srcId="{A59BF0FC-925C-4639-8B9B-70A37168CB13}" destId="{86D5EC51-50E8-4A80-9311-9CE8EB5A3443}" srcOrd="0" destOrd="0" parTransId="{D3C96B8C-D04F-4DE1-BF50-8D348C4CC1C2}" sibTransId="{05A13CAC-E739-4087-9D58-A95E1BA16C85}"/>
    <dgm:cxn modelId="{60CAC205-6B2D-42FF-8660-7D1166ACCA7C}" type="presOf" srcId="{FF230C60-4DAD-4ADE-BD20-0F0E23A3C15B}" destId="{36FE3ECE-3508-4F9D-8963-8C33E463AC5F}" srcOrd="0" destOrd="0" presId="urn:microsoft.com/office/officeart/2005/8/layout/orgChart1"/>
    <dgm:cxn modelId="{F45D5C07-73D9-4A94-8872-3AC0A6270BF6}" srcId="{BF285561-2B1D-498E-83D4-3F5D9F48621C}" destId="{227840CD-32EE-4D76-8CBA-5FB0DBCA7BBE}" srcOrd="0" destOrd="0" parTransId="{053DBF28-D9FC-4A94-9B8A-6CC4C292B351}" sibTransId="{9BFDB623-07D3-4FA2-8F63-32F871B13539}"/>
    <dgm:cxn modelId="{D542B31C-8D3C-4754-BB91-BF2A8EE3048D}" type="presOf" srcId="{9645D8B7-7C92-4A9B-9C56-E972C3CF91D9}" destId="{651BD69C-AC56-41A8-BEF2-84E8EFBABBA8}" srcOrd="0" destOrd="0" presId="urn:microsoft.com/office/officeart/2005/8/layout/orgChart1"/>
    <dgm:cxn modelId="{47DE3520-7C10-46F2-80A4-444D8DE64A25}" type="presOf" srcId="{38B42893-0E92-4DBE-AA06-D3F7DEE735A5}" destId="{3FADA611-05F5-453D-9AA2-4F3DD4BB3844}" srcOrd="0" destOrd="0" presId="urn:microsoft.com/office/officeart/2005/8/layout/orgChart1"/>
    <dgm:cxn modelId="{02709F22-668F-4251-8990-C6159EE251B9}" srcId="{049F3B29-C3A9-4C4A-ABA9-52E00811464B}" destId="{945D3FC3-813D-457A-A100-93CA10C077DE}" srcOrd="0" destOrd="0" parTransId="{E5194342-3DC5-4314-9C4D-C8A166DD45A8}" sibTransId="{06BFB212-74EA-48B0-B654-194E046A5CF9}"/>
    <dgm:cxn modelId="{8A972328-CD5B-4B3D-AD45-EFFC2822793B}" type="presOf" srcId="{945D3FC3-813D-457A-A100-93CA10C077DE}" destId="{E7465421-0E5A-49EB-AFFD-C4DA29B4204E}" srcOrd="1" destOrd="0" presId="urn:microsoft.com/office/officeart/2005/8/layout/orgChart1"/>
    <dgm:cxn modelId="{6E9E1D30-ED6C-4246-A653-5323BD79FC8D}" type="presOf" srcId="{86D5EC51-50E8-4A80-9311-9CE8EB5A3443}" destId="{CF3E98BE-208A-420D-B24A-4B29345412BC}" srcOrd="1" destOrd="0" presId="urn:microsoft.com/office/officeart/2005/8/layout/orgChart1"/>
    <dgm:cxn modelId="{A8DE1D30-B786-4A4D-9928-19D8D0E318F8}" srcId="{227840CD-32EE-4D76-8CBA-5FB0DBCA7BBE}" destId="{38B42893-0E92-4DBE-AA06-D3F7DEE735A5}" srcOrd="1" destOrd="0" parTransId="{39C2607C-26F8-453A-BA63-5E2D82F5D608}" sibTransId="{5B78901D-578A-4AD0-B208-84B28A54BBE4}"/>
    <dgm:cxn modelId="{3918CC31-2BF4-46F7-B35D-F806578CF698}" type="presOf" srcId="{A59BF0FC-925C-4639-8B9B-70A37168CB13}" destId="{25B5463B-4EAB-49A4-B413-493569ED98B8}" srcOrd="0" destOrd="0" presId="urn:microsoft.com/office/officeart/2005/8/layout/orgChart1"/>
    <dgm:cxn modelId="{29C0C137-7E9A-45F8-ACD2-94D56ECB6008}" type="presOf" srcId="{C5D201D4-0E20-4C1C-BD75-B687294B5995}" destId="{EA526225-0981-4BE8-B70A-A25949812604}" srcOrd="1" destOrd="0" presId="urn:microsoft.com/office/officeart/2005/8/layout/orgChart1"/>
    <dgm:cxn modelId="{37446838-2304-4CEA-8D9D-BD6610EE0B65}" type="presOf" srcId="{423C61D4-3FC7-44C5-856F-6C408E403F2A}" destId="{A0DAD140-BB6B-4C0F-9563-338A20982547}" srcOrd="1" destOrd="0" presId="urn:microsoft.com/office/officeart/2005/8/layout/orgChart1"/>
    <dgm:cxn modelId="{24E4273C-03CD-4EBA-973A-BF518D4EA821}" type="presOf" srcId="{D3C96B8C-D04F-4DE1-BF50-8D348C4CC1C2}" destId="{781E93C3-91B7-4AC7-BEAE-E2A7333E5815}" srcOrd="0" destOrd="0" presId="urn:microsoft.com/office/officeart/2005/8/layout/orgChart1"/>
    <dgm:cxn modelId="{F7A7EE3D-D68C-4465-B373-4358A846889B}" type="presOf" srcId="{FF230C60-4DAD-4ADE-BD20-0F0E23A3C15B}" destId="{0645AF71-10BF-4C70-9DEC-8CCF30B79A85}" srcOrd="1" destOrd="0" presId="urn:microsoft.com/office/officeart/2005/8/layout/orgChart1"/>
    <dgm:cxn modelId="{74E6A15F-0D41-43A0-9E89-66799655225C}" type="presOf" srcId="{38B42893-0E92-4DBE-AA06-D3F7DEE735A5}" destId="{FB6D87EC-1CA6-401F-AF31-01ED60F64BFA}" srcOrd="1" destOrd="0" presId="urn:microsoft.com/office/officeart/2005/8/layout/orgChart1"/>
    <dgm:cxn modelId="{8CD68043-A8E9-48AF-B011-757054DE5AFC}" srcId="{86D5EC51-50E8-4A80-9311-9CE8EB5A3443}" destId="{049F3B29-C3A9-4C4A-ABA9-52E00811464B}" srcOrd="0" destOrd="0" parTransId="{867C0634-0C44-404E-A8E7-FBF9E14B802F}" sibTransId="{A25B1F0C-5A0A-467B-9B63-6917E7DF700B}"/>
    <dgm:cxn modelId="{93542967-091C-4F8F-9244-4931EC1A8F7F}" type="presOf" srcId="{9645D8B7-7C92-4A9B-9C56-E972C3CF91D9}" destId="{E9B4C6EB-D467-48D0-8580-FBD5EBF9ADE4}" srcOrd="1" destOrd="0" presId="urn:microsoft.com/office/officeart/2005/8/layout/orgChart1"/>
    <dgm:cxn modelId="{03200F68-8873-46C0-8636-1F7DD147AE6D}" type="presOf" srcId="{CD90CBC1-86C2-4761-9454-7097E43C9918}" destId="{BEF48D1C-3CEA-4689-8B0D-18084A7BAB5E}" srcOrd="0" destOrd="0" presId="urn:microsoft.com/office/officeart/2005/8/layout/orgChart1"/>
    <dgm:cxn modelId="{4867E268-40D2-4E45-9DC8-DA8A3525EC96}" type="presOf" srcId="{049F3B29-C3A9-4C4A-ABA9-52E00811464B}" destId="{3F718F76-C24B-43EC-A462-34678FCBB7A1}" srcOrd="1" destOrd="0" presId="urn:microsoft.com/office/officeart/2005/8/layout/orgChart1"/>
    <dgm:cxn modelId="{3BD4774A-5669-446B-85AF-3FE8316CD6CA}" type="presOf" srcId="{C5D201D4-0E20-4C1C-BD75-B687294B5995}" destId="{B2192C78-3A40-4CEF-82E7-925EFFC91527}" srcOrd="0" destOrd="0" presId="urn:microsoft.com/office/officeart/2005/8/layout/orgChart1"/>
    <dgm:cxn modelId="{5D2BA553-5E88-4B9E-8311-345D2EA26AB4}" type="presOf" srcId="{E5194342-3DC5-4314-9C4D-C8A166DD45A8}" destId="{0E1A1364-BA9E-40C6-BCB8-4BCE34D37D2A}" srcOrd="0" destOrd="0" presId="urn:microsoft.com/office/officeart/2005/8/layout/orgChart1"/>
    <dgm:cxn modelId="{1000FF55-613F-436E-9D80-A3A891142251}" type="presOf" srcId="{BF285561-2B1D-498E-83D4-3F5D9F48621C}" destId="{B8ADDAB3-38CF-4867-A591-FCF5C97A7F48}" srcOrd="0" destOrd="0" presId="urn:microsoft.com/office/officeart/2005/8/layout/orgChart1"/>
    <dgm:cxn modelId="{5684037E-0FA0-42AD-85BF-3B3BFA1C6FBA}" type="presOf" srcId="{867C0634-0C44-404E-A8E7-FBF9E14B802F}" destId="{BE895724-B643-4EC3-9B44-DFF9F05FFEAC}" srcOrd="0" destOrd="0" presId="urn:microsoft.com/office/officeart/2005/8/layout/orgChart1"/>
    <dgm:cxn modelId="{C98AA580-9C42-41F8-A036-624B428B9519}" type="presOf" srcId="{5C1C7058-8B9C-4F6B-9180-A1022B1D3859}" destId="{596262BB-7DA5-4AFE-9691-B53154C9370A}" srcOrd="0" destOrd="0" presId="urn:microsoft.com/office/officeart/2005/8/layout/orgChart1"/>
    <dgm:cxn modelId="{AA164882-0338-4FBE-BA21-34B7222A754C}" type="presOf" srcId="{39C2607C-26F8-453A-BA63-5E2D82F5D608}" destId="{3471FCB6-8CE8-4256-9935-46FB0B8054BA}" srcOrd="0" destOrd="0" presId="urn:microsoft.com/office/officeart/2005/8/layout/orgChart1"/>
    <dgm:cxn modelId="{F802BD83-9C3A-46CB-9889-C00EAB99CEC0}" srcId="{BF285561-2B1D-498E-83D4-3F5D9F48621C}" destId="{FF230C60-4DAD-4ADE-BD20-0F0E23A3C15B}" srcOrd="1" destOrd="0" parTransId="{593E68EA-D70B-4120-A1B0-30C59F3532C2}" sibTransId="{E86841C5-6852-4BB9-AC09-457A89E75B93}"/>
    <dgm:cxn modelId="{0E9C6D88-6AE3-49B3-939A-B775E6686AB1}" srcId="{227840CD-32EE-4D76-8CBA-5FB0DBCA7BBE}" destId="{9645D8B7-7C92-4A9B-9C56-E972C3CF91D9}" srcOrd="0" destOrd="0" parTransId="{8A2C8D09-7A2B-4EF5-8CCD-BE3C788CEB67}" sibTransId="{BA0B4D19-1BF7-465B-8176-A75299FAA94D}"/>
    <dgm:cxn modelId="{D168EC89-6B00-438A-A8E8-F8B74666583B}" type="presOf" srcId="{227840CD-32EE-4D76-8CBA-5FB0DBCA7BBE}" destId="{ABC974DD-612F-4195-B5EC-111AC7F789BB}" srcOrd="1" destOrd="0" presId="urn:microsoft.com/office/officeart/2005/8/layout/orgChart1"/>
    <dgm:cxn modelId="{D57D4490-F622-4C99-B0A4-2B7D18D1D34C}" type="presOf" srcId="{20414134-519B-40A8-B80F-18440D0BFD68}" destId="{A1C06267-4D18-4E8B-8985-7B3DE6D650D2}" srcOrd="0" destOrd="0" presId="urn:microsoft.com/office/officeart/2005/8/layout/orgChart1"/>
    <dgm:cxn modelId="{CC45A490-0D7B-415D-A7BB-5A06E0872573}" srcId="{227840CD-32EE-4D76-8CBA-5FB0DBCA7BBE}" destId="{423C61D4-3FC7-44C5-856F-6C408E403F2A}" srcOrd="2" destOrd="0" parTransId="{5C1C7058-8B9C-4F6B-9180-A1022B1D3859}" sibTransId="{9C138036-F08F-470A-A8E8-5FDACD3CAAED}"/>
    <dgm:cxn modelId="{447E7691-EA70-4E2A-8664-3A544D481435}" srcId="{A59BF0FC-925C-4639-8B9B-70A37168CB13}" destId="{BF285561-2B1D-498E-83D4-3F5D9F48621C}" srcOrd="1" destOrd="0" parTransId="{CD90CBC1-86C2-4761-9454-7097E43C9918}" sibTransId="{CAB269C2-57AD-4233-9EC0-546D1746F515}"/>
    <dgm:cxn modelId="{74BF9797-A866-4AD4-8C13-C74C253655C3}" type="presOf" srcId="{423C61D4-3FC7-44C5-856F-6C408E403F2A}" destId="{276AE97E-DD3B-403B-B642-5417491E045D}" srcOrd="0" destOrd="0" presId="urn:microsoft.com/office/officeart/2005/8/layout/orgChart1"/>
    <dgm:cxn modelId="{AEB20EA4-2948-44D5-A2D7-05FD28168FB2}" type="presOf" srcId="{945D3FC3-813D-457A-A100-93CA10C077DE}" destId="{137A7AD6-6094-4897-9E7A-0AB9DD2D3C75}" srcOrd="0" destOrd="0" presId="urn:microsoft.com/office/officeart/2005/8/layout/orgChart1"/>
    <dgm:cxn modelId="{4E8D56A5-7D28-4DF3-AF12-0A7CE25FCBAF}" type="presOf" srcId="{59F27EE2-E8AE-4CCA-A6EC-6AFB93202329}" destId="{475543F9-E1D7-4EA2-86C6-0B32DFB1B8D1}" srcOrd="0" destOrd="0" presId="urn:microsoft.com/office/officeart/2005/8/layout/orgChart1"/>
    <dgm:cxn modelId="{442822B3-E69F-4D20-825C-FA7D87DA301C}" srcId="{FF230C60-4DAD-4ADE-BD20-0F0E23A3C15B}" destId="{C5D201D4-0E20-4C1C-BD75-B687294B5995}" srcOrd="0" destOrd="0" parTransId="{59F27EE2-E8AE-4CCA-A6EC-6AFB93202329}" sibTransId="{F76F013E-16FA-4AE4-A1F9-00C6CBFE0A4F}"/>
    <dgm:cxn modelId="{8140B4BB-AF0E-4FD7-B2EE-B36955D70E3E}" srcId="{20414134-519B-40A8-B80F-18440D0BFD68}" destId="{A59BF0FC-925C-4639-8B9B-70A37168CB13}" srcOrd="0" destOrd="0" parTransId="{C78A7751-168F-4BE1-A1DF-F921624486A5}" sibTransId="{DCBC8633-ACF8-42A8-92B1-76B8D591D302}"/>
    <dgm:cxn modelId="{EB6AD6BE-5DAD-47D2-A011-5B2B37FC3AE2}" type="presOf" srcId="{8A2C8D09-7A2B-4EF5-8CCD-BE3C788CEB67}" destId="{AF042387-ACC9-4948-854D-DE5287D59047}" srcOrd="0" destOrd="0" presId="urn:microsoft.com/office/officeart/2005/8/layout/orgChart1"/>
    <dgm:cxn modelId="{AC3693BF-4B00-4115-BD8B-307E679F0D86}" type="presOf" srcId="{593E68EA-D70B-4120-A1B0-30C59F3532C2}" destId="{707A0E3C-DDB0-4654-BB42-C66BFDDBADC7}" srcOrd="0" destOrd="0" presId="urn:microsoft.com/office/officeart/2005/8/layout/orgChart1"/>
    <dgm:cxn modelId="{0490F4BF-8C2C-40F6-8EFE-11F8DC29D167}" type="presOf" srcId="{227840CD-32EE-4D76-8CBA-5FB0DBCA7BBE}" destId="{593BB48B-C175-42AF-8E2D-16F5E2FBC6CC}" srcOrd="0" destOrd="0" presId="urn:microsoft.com/office/officeart/2005/8/layout/orgChart1"/>
    <dgm:cxn modelId="{0C791FCF-0041-431F-9BF7-7A5240D73247}" type="presOf" srcId="{A59BF0FC-925C-4639-8B9B-70A37168CB13}" destId="{D9FEA1D3-3271-4FBD-95DB-9A5E274A5064}" srcOrd="1" destOrd="0" presId="urn:microsoft.com/office/officeart/2005/8/layout/orgChart1"/>
    <dgm:cxn modelId="{87D90EDB-F393-48AD-B89B-9EB3EA571115}" type="presOf" srcId="{053DBF28-D9FC-4A94-9B8A-6CC4C292B351}" destId="{CB60EFC6-802E-47FB-A2C9-A02DB15B3E6C}" srcOrd="0" destOrd="0" presId="urn:microsoft.com/office/officeart/2005/8/layout/orgChart1"/>
    <dgm:cxn modelId="{8CDF48DC-5071-46BD-B822-7961B8163516}" type="presOf" srcId="{BF285561-2B1D-498E-83D4-3F5D9F48621C}" destId="{34008BD2-1E43-41B3-AB2C-4B8C33BF4F56}" srcOrd="1" destOrd="0" presId="urn:microsoft.com/office/officeart/2005/8/layout/orgChart1"/>
    <dgm:cxn modelId="{3A8126E1-2C57-4BD8-98B6-2FF9D668FE1C}" type="presOf" srcId="{049F3B29-C3A9-4C4A-ABA9-52E00811464B}" destId="{F0E35644-85B8-4EFF-B198-D5558C571959}" srcOrd="0" destOrd="0" presId="urn:microsoft.com/office/officeart/2005/8/layout/orgChart1"/>
    <dgm:cxn modelId="{268973FC-029E-4D82-A65B-9C4562E6F84C}" type="presOf" srcId="{86D5EC51-50E8-4A80-9311-9CE8EB5A3443}" destId="{41FEF478-241D-4D12-AA13-DE460FC92A4C}" srcOrd="0" destOrd="0" presId="urn:microsoft.com/office/officeart/2005/8/layout/orgChart1"/>
    <dgm:cxn modelId="{869678B2-EBC8-4507-B8BA-06CC35B137C9}" type="presParOf" srcId="{A1C06267-4D18-4E8B-8985-7B3DE6D650D2}" destId="{C49BF2C3-CD0E-46B2-9181-2096D1E66F91}" srcOrd="0" destOrd="0" presId="urn:microsoft.com/office/officeart/2005/8/layout/orgChart1"/>
    <dgm:cxn modelId="{86C54062-9F1E-4668-890A-0750AA51F3BB}" type="presParOf" srcId="{C49BF2C3-CD0E-46B2-9181-2096D1E66F91}" destId="{940A77D6-E4FB-4B40-8070-B534C79B4C1E}" srcOrd="0" destOrd="0" presId="urn:microsoft.com/office/officeart/2005/8/layout/orgChart1"/>
    <dgm:cxn modelId="{0E5452B5-0B5B-48D9-935B-4F67D8F4C1C3}" type="presParOf" srcId="{940A77D6-E4FB-4B40-8070-B534C79B4C1E}" destId="{25B5463B-4EAB-49A4-B413-493569ED98B8}" srcOrd="0" destOrd="0" presId="urn:microsoft.com/office/officeart/2005/8/layout/orgChart1"/>
    <dgm:cxn modelId="{4A1F4FE6-783B-490E-84AF-1C7BF6A4B75B}" type="presParOf" srcId="{940A77D6-E4FB-4B40-8070-B534C79B4C1E}" destId="{D9FEA1D3-3271-4FBD-95DB-9A5E274A5064}" srcOrd="1" destOrd="0" presId="urn:microsoft.com/office/officeart/2005/8/layout/orgChart1"/>
    <dgm:cxn modelId="{AEDEDFB7-FD7C-42E1-8E4D-0F7345BDBE09}" type="presParOf" srcId="{C49BF2C3-CD0E-46B2-9181-2096D1E66F91}" destId="{A5A18BE7-1652-419B-8E3B-990C1BD23915}" srcOrd="1" destOrd="0" presId="urn:microsoft.com/office/officeart/2005/8/layout/orgChart1"/>
    <dgm:cxn modelId="{8C1E9C2E-D243-4ED2-9C82-2DECE9D546CA}" type="presParOf" srcId="{A5A18BE7-1652-419B-8E3B-990C1BD23915}" destId="{781E93C3-91B7-4AC7-BEAE-E2A7333E5815}" srcOrd="0" destOrd="0" presId="urn:microsoft.com/office/officeart/2005/8/layout/orgChart1"/>
    <dgm:cxn modelId="{5C73B2B1-3B2C-4E46-8AC4-A7D07AC47457}" type="presParOf" srcId="{A5A18BE7-1652-419B-8E3B-990C1BD23915}" destId="{9D087FEE-3064-425A-B577-3337E19517BE}" srcOrd="1" destOrd="0" presId="urn:microsoft.com/office/officeart/2005/8/layout/orgChart1"/>
    <dgm:cxn modelId="{A2F78A6A-0F7B-4A6B-9C8E-556A33EC144E}" type="presParOf" srcId="{9D087FEE-3064-425A-B577-3337E19517BE}" destId="{622AB556-42AF-443B-B978-734553F45ED5}" srcOrd="0" destOrd="0" presId="urn:microsoft.com/office/officeart/2005/8/layout/orgChart1"/>
    <dgm:cxn modelId="{1FB58137-9654-4A3A-9AED-61B42D6B250D}" type="presParOf" srcId="{622AB556-42AF-443B-B978-734553F45ED5}" destId="{41FEF478-241D-4D12-AA13-DE460FC92A4C}" srcOrd="0" destOrd="0" presId="urn:microsoft.com/office/officeart/2005/8/layout/orgChart1"/>
    <dgm:cxn modelId="{9BEDE39A-3E7B-4186-AB0D-549EB219AADC}" type="presParOf" srcId="{622AB556-42AF-443B-B978-734553F45ED5}" destId="{CF3E98BE-208A-420D-B24A-4B29345412BC}" srcOrd="1" destOrd="0" presId="urn:microsoft.com/office/officeart/2005/8/layout/orgChart1"/>
    <dgm:cxn modelId="{9479151C-ECEF-4176-B493-31F8D04E6C4F}" type="presParOf" srcId="{9D087FEE-3064-425A-B577-3337E19517BE}" destId="{CD6F83C8-AF96-4540-A800-63EF5BD04AF8}" srcOrd="1" destOrd="0" presId="urn:microsoft.com/office/officeart/2005/8/layout/orgChart1"/>
    <dgm:cxn modelId="{E011384E-B5A2-4D86-AD07-483C47056FD8}" type="presParOf" srcId="{CD6F83C8-AF96-4540-A800-63EF5BD04AF8}" destId="{BE895724-B643-4EC3-9B44-DFF9F05FFEAC}" srcOrd="0" destOrd="0" presId="urn:microsoft.com/office/officeart/2005/8/layout/orgChart1"/>
    <dgm:cxn modelId="{53CF4EBE-111F-4560-9CC8-21A8F9D3CF31}" type="presParOf" srcId="{CD6F83C8-AF96-4540-A800-63EF5BD04AF8}" destId="{2A7BA575-1C4F-4D38-891A-BBA3EC0F3ACB}" srcOrd="1" destOrd="0" presId="urn:microsoft.com/office/officeart/2005/8/layout/orgChart1"/>
    <dgm:cxn modelId="{8BC1B26F-2F27-405B-AEBE-5634CC87FA3A}" type="presParOf" srcId="{2A7BA575-1C4F-4D38-891A-BBA3EC0F3ACB}" destId="{62D65350-664A-4239-9438-D36FBC080695}" srcOrd="0" destOrd="0" presId="urn:microsoft.com/office/officeart/2005/8/layout/orgChart1"/>
    <dgm:cxn modelId="{5A86D6FC-F4BC-4D9D-A892-6C4AD1AE60EC}" type="presParOf" srcId="{62D65350-664A-4239-9438-D36FBC080695}" destId="{F0E35644-85B8-4EFF-B198-D5558C571959}" srcOrd="0" destOrd="0" presId="urn:microsoft.com/office/officeart/2005/8/layout/orgChart1"/>
    <dgm:cxn modelId="{D4D2E3C5-BDF7-41ED-B30A-C73D7EEB149C}" type="presParOf" srcId="{62D65350-664A-4239-9438-D36FBC080695}" destId="{3F718F76-C24B-43EC-A462-34678FCBB7A1}" srcOrd="1" destOrd="0" presId="urn:microsoft.com/office/officeart/2005/8/layout/orgChart1"/>
    <dgm:cxn modelId="{9965D329-E27D-4DBC-9FAD-D3C669A0AC06}" type="presParOf" srcId="{2A7BA575-1C4F-4D38-891A-BBA3EC0F3ACB}" destId="{21B0B431-51BF-4CD1-BC59-AC200AC19BA8}" srcOrd="1" destOrd="0" presId="urn:microsoft.com/office/officeart/2005/8/layout/orgChart1"/>
    <dgm:cxn modelId="{539F3152-A398-4FF3-8A21-1B364E3B3900}" type="presParOf" srcId="{21B0B431-51BF-4CD1-BC59-AC200AC19BA8}" destId="{0E1A1364-BA9E-40C6-BCB8-4BCE34D37D2A}" srcOrd="0" destOrd="0" presId="urn:microsoft.com/office/officeart/2005/8/layout/orgChart1"/>
    <dgm:cxn modelId="{F332BF7F-41E0-4D8B-8271-42C11E74D161}" type="presParOf" srcId="{21B0B431-51BF-4CD1-BC59-AC200AC19BA8}" destId="{170E6CD3-7C0F-4B9F-A4E6-82F74C26A671}" srcOrd="1" destOrd="0" presId="urn:microsoft.com/office/officeart/2005/8/layout/orgChart1"/>
    <dgm:cxn modelId="{B270A827-4DDE-46DC-BE59-A0E107B5F2B0}" type="presParOf" srcId="{170E6CD3-7C0F-4B9F-A4E6-82F74C26A671}" destId="{3136C78D-CB0C-41B5-8A36-8F1A15CAEE41}" srcOrd="0" destOrd="0" presId="urn:microsoft.com/office/officeart/2005/8/layout/orgChart1"/>
    <dgm:cxn modelId="{ADF240D8-69FC-4D52-B399-0C64EB1A31C3}" type="presParOf" srcId="{3136C78D-CB0C-41B5-8A36-8F1A15CAEE41}" destId="{137A7AD6-6094-4897-9E7A-0AB9DD2D3C75}" srcOrd="0" destOrd="0" presId="urn:microsoft.com/office/officeart/2005/8/layout/orgChart1"/>
    <dgm:cxn modelId="{C423DAC4-C8EC-4237-8682-58558D744FE9}" type="presParOf" srcId="{3136C78D-CB0C-41B5-8A36-8F1A15CAEE41}" destId="{E7465421-0E5A-49EB-AFFD-C4DA29B4204E}" srcOrd="1" destOrd="0" presId="urn:microsoft.com/office/officeart/2005/8/layout/orgChart1"/>
    <dgm:cxn modelId="{42603B51-EBEF-43D4-AAFA-C613B8CD5CC2}" type="presParOf" srcId="{170E6CD3-7C0F-4B9F-A4E6-82F74C26A671}" destId="{F174870F-6846-4B5B-BC4F-6D3E9C0CBEE7}" srcOrd="1" destOrd="0" presId="urn:microsoft.com/office/officeart/2005/8/layout/orgChart1"/>
    <dgm:cxn modelId="{E3F1B642-2A91-4484-9B94-BDD668BE69E7}" type="presParOf" srcId="{170E6CD3-7C0F-4B9F-A4E6-82F74C26A671}" destId="{5747286C-24F8-45AD-9F16-B9798E20EE20}" srcOrd="2" destOrd="0" presId="urn:microsoft.com/office/officeart/2005/8/layout/orgChart1"/>
    <dgm:cxn modelId="{FA8D042F-A603-469F-94E5-B494D9FC0CF8}" type="presParOf" srcId="{2A7BA575-1C4F-4D38-891A-BBA3EC0F3ACB}" destId="{5245D5DD-BE5D-4131-84B5-89996563FDC4}" srcOrd="2" destOrd="0" presId="urn:microsoft.com/office/officeart/2005/8/layout/orgChart1"/>
    <dgm:cxn modelId="{8C227267-6570-48DA-9721-88FB75777435}" type="presParOf" srcId="{9D087FEE-3064-425A-B577-3337E19517BE}" destId="{30EDE445-21C6-42E5-B002-48CA504A2332}" srcOrd="2" destOrd="0" presId="urn:microsoft.com/office/officeart/2005/8/layout/orgChart1"/>
    <dgm:cxn modelId="{7EF63A89-F5C1-4385-8428-F8C368AD7406}" type="presParOf" srcId="{A5A18BE7-1652-419B-8E3B-990C1BD23915}" destId="{BEF48D1C-3CEA-4689-8B0D-18084A7BAB5E}" srcOrd="2" destOrd="0" presId="urn:microsoft.com/office/officeart/2005/8/layout/orgChart1"/>
    <dgm:cxn modelId="{51BDD5F6-9941-4BE6-A34C-227AC458D128}" type="presParOf" srcId="{A5A18BE7-1652-419B-8E3B-990C1BD23915}" destId="{85C9EACD-3350-402F-BF8D-BEA532A214E6}" srcOrd="3" destOrd="0" presId="urn:microsoft.com/office/officeart/2005/8/layout/orgChart1"/>
    <dgm:cxn modelId="{D3B1965D-7BCE-49CD-8439-1A688DDFAE59}" type="presParOf" srcId="{85C9EACD-3350-402F-BF8D-BEA532A214E6}" destId="{51F84F8F-6384-430C-9C6F-A7A37229798B}" srcOrd="0" destOrd="0" presId="urn:microsoft.com/office/officeart/2005/8/layout/orgChart1"/>
    <dgm:cxn modelId="{CF950CF5-4B6D-4334-951E-CEA1CAF6FE6B}" type="presParOf" srcId="{51F84F8F-6384-430C-9C6F-A7A37229798B}" destId="{B8ADDAB3-38CF-4867-A591-FCF5C97A7F48}" srcOrd="0" destOrd="0" presId="urn:microsoft.com/office/officeart/2005/8/layout/orgChart1"/>
    <dgm:cxn modelId="{9509CBF4-B366-4855-93B0-0F1B25699F60}" type="presParOf" srcId="{51F84F8F-6384-430C-9C6F-A7A37229798B}" destId="{34008BD2-1E43-41B3-AB2C-4B8C33BF4F56}" srcOrd="1" destOrd="0" presId="urn:microsoft.com/office/officeart/2005/8/layout/orgChart1"/>
    <dgm:cxn modelId="{88D95794-3A57-467F-9E4E-59DFB4019815}" type="presParOf" srcId="{85C9EACD-3350-402F-BF8D-BEA532A214E6}" destId="{0B77AD35-F5B3-4D0B-A495-5FFED5A3B8EA}" srcOrd="1" destOrd="0" presId="urn:microsoft.com/office/officeart/2005/8/layout/orgChart1"/>
    <dgm:cxn modelId="{4725B7ED-CFA1-4585-9B0E-92C9703C8B3B}" type="presParOf" srcId="{0B77AD35-F5B3-4D0B-A495-5FFED5A3B8EA}" destId="{CB60EFC6-802E-47FB-A2C9-A02DB15B3E6C}" srcOrd="0" destOrd="0" presId="urn:microsoft.com/office/officeart/2005/8/layout/orgChart1"/>
    <dgm:cxn modelId="{9E6490BB-5735-4761-8D8B-340AD8A74135}" type="presParOf" srcId="{0B77AD35-F5B3-4D0B-A495-5FFED5A3B8EA}" destId="{9EDD6C11-8E1B-4215-B5B1-A0A7D85E5B55}" srcOrd="1" destOrd="0" presId="urn:microsoft.com/office/officeart/2005/8/layout/orgChart1"/>
    <dgm:cxn modelId="{35CD1C3F-439C-4E8B-AE3F-BD88203B775A}" type="presParOf" srcId="{9EDD6C11-8E1B-4215-B5B1-A0A7D85E5B55}" destId="{F90FD7DE-1589-4BF7-A938-915F0C8BE4CD}" srcOrd="0" destOrd="0" presId="urn:microsoft.com/office/officeart/2005/8/layout/orgChart1"/>
    <dgm:cxn modelId="{8D4B218B-2584-4600-9736-6753CDB5EAE9}" type="presParOf" srcId="{F90FD7DE-1589-4BF7-A938-915F0C8BE4CD}" destId="{593BB48B-C175-42AF-8E2D-16F5E2FBC6CC}" srcOrd="0" destOrd="0" presId="urn:microsoft.com/office/officeart/2005/8/layout/orgChart1"/>
    <dgm:cxn modelId="{FA7D51BB-AF33-4943-A977-30EE4488C7D4}" type="presParOf" srcId="{F90FD7DE-1589-4BF7-A938-915F0C8BE4CD}" destId="{ABC974DD-612F-4195-B5EC-111AC7F789BB}" srcOrd="1" destOrd="0" presId="urn:microsoft.com/office/officeart/2005/8/layout/orgChart1"/>
    <dgm:cxn modelId="{C9FCDBDF-24D7-4F64-BF69-D40C13CAA07E}" type="presParOf" srcId="{9EDD6C11-8E1B-4215-B5B1-A0A7D85E5B55}" destId="{836BF4C5-BF46-4E58-AE70-22C9F9232DD8}" srcOrd="1" destOrd="0" presId="urn:microsoft.com/office/officeart/2005/8/layout/orgChart1"/>
    <dgm:cxn modelId="{3E151AE1-4DCB-4B96-BADA-496E376E31EF}" type="presParOf" srcId="{836BF4C5-BF46-4E58-AE70-22C9F9232DD8}" destId="{AF042387-ACC9-4948-854D-DE5287D59047}" srcOrd="0" destOrd="0" presId="urn:microsoft.com/office/officeart/2005/8/layout/orgChart1"/>
    <dgm:cxn modelId="{00BC7D87-2103-42BE-B559-85696F49D2C6}" type="presParOf" srcId="{836BF4C5-BF46-4E58-AE70-22C9F9232DD8}" destId="{4DFCBF59-888F-4B00-8EDF-466C3A8B8A80}" srcOrd="1" destOrd="0" presId="urn:microsoft.com/office/officeart/2005/8/layout/orgChart1"/>
    <dgm:cxn modelId="{E8E442C2-FC6B-4DA7-B61D-470494D99DFA}" type="presParOf" srcId="{4DFCBF59-888F-4B00-8EDF-466C3A8B8A80}" destId="{12C5D447-EF9C-48E6-B733-2DD7CD09A05D}" srcOrd="0" destOrd="0" presId="urn:microsoft.com/office/officeart/2005/8/layout/orgChart1"/>
    <dgm:cxn modelId="{19439881-06A4-416D-B2E1-F56A6E7C188D}" type="presParOf" srcId="{12C5D447-EF9C-48E6-B733-2DD7CD09A05D}" destId="{651BD69C-AC56-41A8-BEF2-84E8EFBABBA8}" srcOrd="0" destOrd="0" presId="urn:microsoft.com/office/officeart/2005/8/layout/orgChart1"/>
    <dgm:cxn modelId="{0F775574-7764-4F4E-9F37-72D4FEDBF69B}" type="presParOf" srcId="{12C5D447-EF9C-48E6-B733-2DD7CD09A05D}" destId="{E9B4C6EB-D467-48D0-8580-FBD5EBF9ADE4}" srcOrd="1" destOrd="0" presId="urn:microsoft.com/office/officeart/2005/8/layout/orgChart1"/>
    <dgm:cxn modelId="{B2F62810-E8D5-4358-B795-9EE9D177C90E}" type="presParOf" srcId="{4DFCBF59-888F-4B00-8EDF-466C3A8B8A80}" destId="{3F99C2C6-3575-4E8B-9EB4-356933282FFC}" srcOrd="1" destOrd="0" presId="urn:microsoft.com/office/officeart/2005/8/layout/orgChart1"/>
    <dgm:cxn modelId="{6DFE13C7-F92F-4B49-9E46-1DECA6CB032C}" type="presParOf" srcId="{4DFCBF59-888F-4B00-8EDF-466C3A8B8A80}" destId="{FFAF06C7-43F9-4707-94FE-528DCD291DB2}" srcOrd="2" destOrd="0" presId="urn:microsoft.com/office/officeart/2005/8/layout/orgChart1"/>
    <dgm:cxn modelId="{F6BE079B-E210-41EE-923F-371D95AA74E2}" type="presParOf" srcId="{836BF4C5-BF46-4E58-AE70-22C9F9232DD8}" destId="{3471FCB6-8CE8-4256-9935-46FB0B8054BA}" srcOrd="2" destOrd="0" presId="urn:microsoft.com/office/officeart/2005/8/layout/orgChart1"/>
    <dgm:cxn modelId="{480FC10B-FC96-43A3-98C7-796021D28E3B}" type="presParOf" srcId="{836BF4C5-BF46-4E58-AE70-22C9F9232DD8}" destId="{AB9A186F-3C19-4065-94CD-4D06D9FF0629}" srcOrd="3" destOrd="0" presId="urn:microsoft.com/office/officeart/2005/8/layout/orgChart1"/>
    <dgm:cxn modelId="{1255D6D1-9F85-4ACF-893B-FD39409C7F39}" type="presParOf" srcId="{AB9A186F-3C19-4065-94CD-4D06D9FF0629}" destId="{35150EB3-09AA-4273-B672-B27A080A8C62}" srcOrd="0" destOrd="0" presId="urn:microsoft.com/office/officeart/2005/8/layout/orgChart1"/>
    <dgm:cxn modelId="{5BCCE947-830F-4CC2-A393-13EA78082243}" type="presParOf" srcId="{35150EB3-09AA-4273-B672-B27A080A8C62}" destId="{3FADA611-05F5-453D-9AA2-4F3DD4BB3844}" srcOrd="0" destOrd="0" presId="urn:microsoft.com/office/officeart/2005/8/layout/orgChart1"/>
    <dgm:cxn modelId="{D68C20C8-1031-46E8-8252-A69D0CF05907}" type="presParOf" srcId="{35150EB3-09AA-4273-B672-B27A080A8C62}" destId="{FB6D87EC-1CA6-401F-AF31-01ED60F64BFA}" srcOrd="1" destOrd="0" presId="urn:microsoft.com/office/officeart/2005/8/layout/orgChart1"/>
    <dgm:cxn modelId="{052A7232-11FC-4408-8B40-F61432D54BDF}" type="presParOf" srcId="{AB9A186F-3C19-4065-94CD-4D06D9FF0629}" destId="{05E2878F-40EB-41DE-A774-6FF1AE744B14}" srcOrd="1" destOrd="0" presId="urn:microsoft.com/office/officeart/2005/8/layout/orgChart1"/>
    <dgm:cxn modelId="{685982A3-8A7D-4C88-94F6-786B7F73CD18}" type="presParOf" srcId="{AB9A186F-3C19-4065-94CD-4D06D9FF0629}" destId="{AE63C88A-CCE6-4723-82DD-2C0D08B0AEA6}" srcOrd="2" destOrd="0" presId="urn:microsoft.com/office/officeart/2005/8/layout/orgChart1"/>
    <dgm:cxn modelId="{386B580A-4906-48EF-9FBC-3B35F521F59C}" type="presParOf" srcId="{836BF4C5-BF46-4E58-AE70-22C9F9232DD8}" destId="{596262BB-7DA5-4AFE-9691-B53154C9370A}" srcOrd="4" destOrd="0" presId="urn:microsoft.com/office/officeart/2005/8/layout/orgChart1"/>
    <dgm:cxn modelId="{0599BAF3-0B53-49E5-87AC-57107AB05B5B}" type="presParOf" srcId="{836BF4C5-BF46-4E58-AE70-22C9F9232DD8}" destId="{CC286754-F665-4C20-A656-2B4C146CC7CB}" srcOrd="5" destOrd="0" presId="urn:microsoft.com/office/officeart/2005/8/layout/orgChart1"/>
    <dgm:cxn modelId="{87CB06DC-3C3D-427F-949F-C232823BA26D}" type="presParOf" srcId="{CC286754-F665-4C20-A656-2B4C146CC7CB}" destId="{C785C671-2209-43DD-9DF0-DC2D24A86FA8}" srcOrd="0" destOrd="0" presId="urn:microsoft.com/office/officeart/2005/8/layout/orgChart1"/>
    <dgm:cxn modelId="{95CE2ADD-B82C-4742-A644-33BE060A785D}" type="presParOf" srcId="{C785C671-2209-43DD-9DF0-DC2D24A86FA8}" destId="{276AE97E-DD3B-403B-B642-5417491E045D}" srcOrd="0" destOrd="0" presId="urn:microsoft.com/office/officeart/2005/8/layout/orgChart1"/>
    <dgm:cxn modelId="{6C145ECB-AADC-443E-88E7-B3BAC3DA436D}" type="presParOf" srcId="{C785C671-2209-43DD-9DF0-DC2D24A86FA8}" destId="{A0DAD140-BB6B-4C0F-9563-338A20982547}" srcOrd="1" destOrd="0" presId="urn:microsoft.com/office/officeart/2005/8/layout/orgChart1"/>
    <dgm:cxn modelId="{8E0BC4E6-FD6F-4FD0-883F-5E237E2A0851}" type="presParOf" srcId="{CC286754-F665-4C20-A656-2B4C146CC7CB}" destId="{50DFBFF6-3605-410A-8ADB-D85B5F2D30A7}" srcOrd="1" destOrd="0" presId="urn:microsoft.com/office/officeart/2005/8/layout/orgChart1"/>
    <dgm:cxn modelId="{B0A60D2F-B645-4FDE-ADC1-BBA92691FE90}" type="presParOf" srcId="{CC286754-F665-4C20-A656-2B4C146CC7CB}" destId="{3FA48BA8-119A-4384-A9BF-BEBCD294397E}" srcOrd="2" destOrd="0" presId="urn:microsoft.com/office/officeart/2005/8/layout/orgChart1"/>
    <dgm:cxn modelId="{54453D98-AD04-49D1-92DD-4681DDBFBD7B}" type="presParOf" srcId="{9EDD6C11-8E1B-4215-B5B1-A0A7D85E5B55}" destId="{C991F193-F3AB-4B0A-8B87-F4F92CC687F5}" srcOrd="2" destOrd="0" presId="urn:microsoft.com/office/officeart/2005/8/layout/orgChart1"/>
    <dgm:cxn modelId="{9FBD8C5C-A0EB-450B-AD38-EC2F52939177}" type="presParOf" srcId="{0B77AD35-F5B3-4D0B-A495-5FFED5A3B8EA}" destId="{707A0E3C-DDB0-4654-BB42-C66BFDDBADC7}" srcOrd="2" destOrd="0" presId="urn:microsoft.com/office/officeart/2005/8/layout/orgChart1"/>
    <dgm:cxn modelId="{C88D5CB9-8C34-4846-8758-4FA99C6663C6}" type="presParOf" srcId="{0B77AD35-F5B3-4D0B-A495-5FFED5A3B8EA}" destId="{EAA095A1-C689-4093-AF2E-B64C5962D389}" srcOrd="3" destOrd="0" presId="urn:microsoft.com/office/officeart/2005/8/layout/orgChart1"/>
    <dgm:cxn modelId="{B465E3F5-6F4E-456B-800B-CD8450640E73}" type="presParOf" srcId="{EAA095A1-C689-4093-AF2E-B64C5962D389}" destId="{E05760E7-2EC0-4EDA-9863-AE7012963761}" srcOrd="0" destOrd="0" presId="urn:microsoft.com/office/officeart/2005/8/layout/orgChart1"/>
    <dgm:cxn modelId="{4AA1CC46-B872-4AEA-88C7-F042BB0C0525}" type="presParOf" srcId="{E05760E7-2EC0-4EDA-9863-AE7012963761}" destId="{36FE3ECE-3508-4F9D-8963-8C33E463AC5F}" srcOrd="0" destOrd="0" presId="urn:microsoft.com/office/officeart/2005/8/layout/orgChart1"/>
    <dgm:cxn modelId="{E4D87D68-B21D-4C36-9B7D-B0A68023A4E2}" type="presParOf" srcId="{E05760E7-2EC0-4EDA-9863-AE7012963761}" destId="{0645AF71-10BF-4C70-9DEC-8CCF30B79A85}" srcOrd="1" destOrd="0" presId="urn:microsoft.com/office/officeart/2005/8/layout/orgChart1"/>
    <dgm:cxn modelId="{D6B3A3ED-FAC9-425D-9259-0E282BA338A0}" type="presParOf" srcId="{EAA095A1-C689-4093-AF2E-B64C5962D389}" destId="{E5389ECE-7D52-4CBC-A757-206A97DEAA35}" srcOrd="1" destOrd="0" presId="urn:microsoft.com/office/officeart/2005/8/layout/orgChart1"/>
    <dgm:cxn modelId="{BBC550C7-E197-4924-9468-724EACF1000E}" type="presParOf" srcId="{E5389ECE-7D52-4CBC-A757-206A97DEAA35}" destId="{475543F9-E1D7-4EA2-86C6-0B32DFB1B8D1}" srcOrd="0" destOrd="0" presId="urn:microsoft.com/office/officeart/2005/8/layout/orgChart1"/>
    <dgm:cxn modelId="{1F233075-B791-42AF-8162-8DF4437E4C84}" type="presParOf" srcId="{E5389ECE-7D52-4CBC-A757-206A97DEAA35}" destId="{ED0597C9-F46E-4B81-A412-58FEF8AD90AF}" srcOrd="1" destOrd="0" presId="urn:microsoft.com/office/officeart/2005/8/layout/orgChart1"/>
    <dgm:cxn modelId="{E0D805C2-7EF4-431B-9881-7137B32E4F41}" type="presParOf" srcId="{ED0597C9-F46E-4B81-A412-58FEF8AD90AF}" destId="{636DD12D-ED0E-4AED-AB5E-75A262A5DF8B}" srcOrd="0" destOrd="0" presId="urn:microsoft.com/office/officeart/2005/8/layout/orgChart1"/>
    <dgm:cxn modelId="{C85B28C5-0008-4C82-854C-63CEBCC0BF78}" type="presParOf" srcId="{636DD12D-ED0E-4AED-AB5E-75A262A5DF8B}" destId="{B2192C78-3A40-4CEF-82E7-925EFFC91527}" srcOrd="0" destOrd="0" presId="urn:microsoft.com/office/officeart/2005/8/layout/orgChart1"/>
    <dgm:cxn modelId="{2FD6C358-9B86-45E6-B633-23320B2EBC37}" type="presParOf" srcId="{636DD12D-ED0E-4AED-AB5E-75A262A5DF8B}" destId="{EA526225-0981-4BE8-B70A-A25949812604}" srcOrd="1" destOrd="0" presId="urn:microsoft.com/office/officeart/2005/8/layout/orgChart1"/>
    <dgm:cxn modelId="{A6D443A8-8326-47F2-B090-0FAB9906A7D6}" type="presParOf" srcId="{ED0597C9-F46E-4B81-A412-58FEF8AD90AF}" destId="{3053605D-F610-4A7D-93E1-FEE21C51B5EC}" srcOrd="1" destOrd="0" presId="urn:microsoft.com/office/officeart/2005/8/layout/orgChart1"/>
    <dgm:cxn modelId="{4B225444-75E2-4D76-8AA8-114D6397440F}" type="presParOf" srcId="{ED0597C9-F46E-4B81-A412-58FEF8AD90AF}" destId="{66C12A43-EBCD-4957-BBED-BDAD35C8BEA7}" srcOrd="2" destOrd="0" presId="urn:microsoft.com/office/officeart/2005/8/layout/orgChart1"/>
    <dgm:cxn modelId="{8129C27E-1C00-4482-B3DB-A011C3FF0750}" type="presParOf" srcId="{EAA095A1-C689-4093-AF2E-B64C5962D389}" destId="{0ACAEF75-54AC-4A31-A03B-89ACDB973062}" srcOrd="2" destOrd="0" presId="urn:microsoft.com/office/officeart/2005/8/layout/orgChart1"/>
    <dgm:cxn modelId="{153F2FB3-3B15-4680-9192-06E30F515347}" type="presParOf" srcId="{85C9EACD-3350-402F-BF8D-BEA532A214E6}" destId="{746AB6F6-08C0-4833-98C8-750605172A3E}" srcOrd="2" destOrd="0" presId="urn:microsoft.com/office/officeart/2005/8/layout/orgChart1"/>
    <dgm:cxn modelId="{40AA8104-D7BB-4277-89F8-8BFFB0A9A449}" type="presParOf" srcId="{C49BF2C3-CD0E-46B2-9181-2096D1E66F91}" destId="{82FFB96D-8820-416F-BE1D-CDC0A95EA0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543F9-E1D7-4EA2-86C6-0B32DFB1B8D1}">
      <dsp:nvSpPr>
        <dsp:cNvPr id="0" name=""/>
        <dsp:cNvSpPr/>
      </dsp:nvSpPr>
      <dsp:spPr>
        <a:xfrm>
          <a:off x="4462279" y="2677049"/>
          <a:ext cx="91440" cy="229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A0E3C-DDB0-4654-BB42-C66BFDDBADC7}">
      <dsp:nvSpPr>
        <dsp:cNvPr id="0" name=""/>
        <dsp:cNvSpPr/>
      </dsp:nvSpPr>
      <dsp:spPr>
        <a:xfrm>
          <a:off x="3518015" y="1902515"/>
          <a:ext cx="989984" cy="229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43"/>
              </a:lnTo>
              <a:lnTo>
                <a:pt x="989984" y="114543"/>
              </a:lnTo>
              <a:lnTo>
                <a:pt x="989984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262BB-7DA5-4AFE-9691-B53154C9370A}">
      <dsp:nvSpPr>
        <dsp:cNvPr id="0" name=""/>
        <dsp:cNvSpPr/>
      </dsp:nvSpPr>
      <dsp:spPr>
        <a:xfrm>
          <a:off x="2413486" y="2677049"/>
          <a:ext cx="114543" cy="1276343"/>
        </a:xfrm>
        <a:custGeom>
          <a:avLst/>
          <a:gdLst/>
          <a:ahLst/>
          <a:cxnLst/>
          <a:rect l="0" t="0" r="0" b="0"/>
          <a:pathLst>
            <a:path>
              <a:moveTo>
                <a:pt x="114543" y="0"/>
              </a:moveTo>
              <a:lnTo>
                <a:pt x="114543" y="1276343"/>
              </a:lnTo>
              <a:lnTo>
                <a:pt x="0" y="127634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1FCB6-8CE8-4256-9935-46FB0B8054BA}">
      <dsp:nvSpPr>
        <dsp:cNvPr id="0" name=""/>
        <dsp:cNvSpPr/>
      </dsp:nvSpPr>
      <dsp:spPr>
        <a:xfrm>
          <a:off x="2528030" y="2677049"/>
          <a:ext cx="114543" cy="501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810"/>
              </a:lnTo>
              <a:lnTo>
                <a:pt x="114543" y="50181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42387-ACC9-4948-854D-DE5287D59047}">
      <dsp:nvSpPr>
        <dsp:cNvPr id="0" name=""/>
        <dsp:cNvSpPr/>
      </dsp:nvSpPr>
      <dsp:spPr>
        <a:xfrm>
          <a:off x="2413486" y="2677049"/>
          <a:ext cx="114543" cy="501810"/>
        </a:xfrm>
        <a:custGeom>
          <a:avLst/>
          <a:gdLst/>
          <a:ahLst/>
          <a:cxnLst/>
          <a:rect l="0" t="0" r="0" b="0"/>
          <a:pathLst>
            <a:path>
              <a:moveTo>
                <a:pt x="114543" y="0"/>
              </a:moveTo>
              <a:lnTo>
                <a:pt x="114543" y="501810"/>
              </a:lnTo>
              <a:lnTo>
                <a:pt x="0" y="50181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0EFC6-802E-47FB-A2C9-A02DB15B3E6C}">
      <dsp:nvSpPr>
        <dsp:cNvPr id="0" name=""/>
        <dsp:cNvSpPr/>
      </dsp:nvSpPr>
      <dsp:spPr>
        <a:xfrm>
          <a:off x="2528030" y="1902515"/>
          <a:ext cx="989984" cy="229087"/>
        </a:xfrm>
        <a:custGeom>
          <a:avLst/>
          <a:gdLst/>
          <a:ahLst/>
          <a:cxnLst/>
          <a:rect l="0" t="0" r="0" b="0"/>
          <a:pathLst>
            <a:path>
              <a:moveTo>
                <a:pt x="989984" y="0"/>
              </a:moveTo>
              <a:lnTo>
                <a:pt x="989984" y="114543"/>
              </a:lnTo>
              <a:lnTo>
                <a:pt x="0" y="114543"/>
              </a:lnTo>
              <a:lnTo>
                <a:pt x="0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8D1C-3CEA-4689-8B0D-18084A7BAB5E}">
      <dsp:nvSpPr>
        <dsp:cNvPr id="0" name=""/>
        <dsp:cNvSpPr/>
      </dsp:nvSpPr>
      <dsp:spPr>
        <a:xfrm>
          <a:off x="2033038" y="1127982"/>
          <a:ext cx="1484976" cy="229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43"/>
              </a:lnTo>
              <a:lnTo>
                <a:pt x="1484976" y="114543"/>
              </a:lnTo>
              <a:lnTo>
                <a:pt x="1484976" y="2290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1364-BA9E-40C6-BCB8-4BCE34D37D2A}">
      <dsp:nvSpPr>
        <dsp:cNvPr id="0" name=""/>
        <dsp:cNvSpPr/>
      </dsp:nvSpPr>
      <dsp:spPr>
        <a:xfrm>
          <a:off x="502341" y="2677049"/>
          <a:ext cx="91440" cy="229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95724-B643-4EC3-9B44-DFF9F05FFEAC}">
      <dsp:nvSpPr>
        <dsp:cNvPr id="0" name=""/>
        <dsp:cNvSpPr/>
      </dsp:nvSpPr>
      <dsp:spPr>
        <a:xfrm>
          <a:off x="502341" y="1902515"/>
          <a:ext cx="91440" cy="229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E93C3-91B7-4AC7-BEAE-E2A7333E5815}">
      <dsp:nvSpPr>
        <dsp:cNvPr id="0" name=""/>
        <dsp:cNvSpPr/>
      </dsp:nvSpPr>
      <dsp:spPr>
        <a:xfrm>
          <a:off x="548061" y="1127982"/>
          <a:ext cx="1484976" cy="229087"/>
        </a:xfrm>
        <a:custGeom>
          <a:avLst/>
          <a:gdLst/>
          <a:ahLst/>
          <a:cxnLst/>
          <a:rect l="0" t="0" r="0" b="0"/>
          <a:pathLst>
            <a:path>
              <a:moveTo>
                <a:pt x="1484976" y="0"/>
              </a:moveTo>
              <a:lnTo>
                <a:pt x="1484976" y="114543"/>
              </a:lnTo>
              <a:lnTo>
                <a:pt x="0" y="114543"/>
              </a:lnTo>
              <a:lnTo>
                <a:pt x="0" y="2290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5463B-4EAB-49A4-B413-493569ED98B8}">
      <dsp:nvSpPr>
        <dsp:cNvPr id="0" name=""/>
        <dsp:cNvSpPr/>
      </dsp:nvSpPr>
      <dsp:spPr>
        <a:xfrm>
          <a:off x="1487592" y="582536"/>
          <a:ext cx="1090892" cy="545446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Applicant Profile</a:t>
          </a:r>
        </a:p>
      </dsp:txBody>
      <dsp:txXfrm>
        <a:off x="1487592" y="582536"/>
        <a:ext cx="1090892" cy="545446"/>
      </dsp:txXfrm>
    </dsp:sp>
    <dsp:sp modelId="{41FEF478-241D-4D12-AA13-DE460FC92A4C}">
      <dsp:nvSpPr>
        <dsp:cNvPr id="0" name=""/>
        <dsp:cNvSpPr/>
      </dsp:nvSpPr>
      <dsp:spPr>
        <a:xfrm>
          <a:off x="2615" y="1357069"/>
          <a:ext cx="1090892" cy="54544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Federal Credit Bureau</a:t>
          </a:r>
        </a:p>
      </dsp:txBody>
      <dsp:txXfrm>
        <a:off x="2615" y="1357069"/>
        <a:ext cx="1090892" cy="545446"/>
      </dsp:txXfrm>
    </dsp:sp>
    <dsp:sp modelId="{F0E35644-85B8-4EFF-B198-D5558C571959}">
      <dsp:nvSpPr>
        <dsp:cNvPr id="0" name=""/>
        <dsp:cNvSpPr/>
      </dsp:nvSpPr>
      <dsp:spPr>
        <a:xfrm>
          <a:off x="2615" y="2131602"/>
          <a:ext cx="1090892" cy="545446"/>
        </a:xfrm>
        <a:prstGeom prst="rect">
          <a:avLst/>
        </a:pr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accent6">
                  <a:lumMod val="50000"/>
                </a:schemeClr>
              </a:solidFill>
            </a:rPr>
            <a:t>All Loans History</a:t>
          </a:r>
        </a:p>
      </dsp:txBody>
      <dsp:txXfrm>
        <a:off x="2615" y="2131602"/>
        <a:ext cx="1090892" cy="545446"/>
      </dsp:txXfrm>
    </dsp:sp>
    <dsp:sp modelId="{137A7AD6-6094-4897-9E7A-0AB9DD2D3C75}">
      <dsp:nvSpPr>
        <dsp:cNvPr id="0" name=""/>
        <dsp:cNvSpPr/>
      </dsp:nvSpPr>
      <dsp:spPr>
        <a:xfrm>
          <a:off x="2615" y="2906136"/>
          <a:ext cx="1090892" cy="545446"/>
        </a:xfrm>
        <a:prstGeom prst="rect">
          <a:avLst/>
        </a:pr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accent6">
                  <a:lumMod val="50000"/>
                </a:schemeClr>
              </a:solidFill>
            </a:rPr>
            <a:t>Monthly Payments</a:t>
          </a:r>
        </a:p>
      </dsp:txBody>
      <dsp:txXfrm>
        <a:off x="2615" y="2906136"/>
        <a:ext cx="1090892" cy="545446"/>
      </dsp:txXfrm>
    </dsp:sp>
    <dsp:sp modelId="{B8ADDAB3-38CF-4867-A591-FCF5C97A7F48}">
      <dsp:nvSpPr>
        <dsp:cNvPr id="0" name=""/>
        <dsp:cNvSpPr/>
      </dsp:nvSpPr>
      <dsp:spPr>
        <a:xfrm>
          <a:off x="2972569" y="1357069"/>
          <a:ext cx="1090892" cy="5454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Proprietary Data</a:t>
          </a:r>
        </a:p>
      </dsp:txBody>
      <dsp:txXfrm>
        <a:off x="2972569" y="1357069"/>
        <a:ext cx="1090892" cy="545446"/>
      </dsp:txXfrm>
    </dsp:sp>
    <dsp:sp modelId="{593BB48B-C175-42AF-8E2D-16F5E2FBC6CC}">
      <dsp:nvSpPr>
        <dsp:cNvPr id="0" name=""/>
        <dsp:cNvSpPr/>
      </dsp:nvSpPr>
      <dsp:spPr>
        <a:xfrm>
          <a:off x="1982584" y="2131602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Current Applications</a:t>
          </a:r>
        </a:p>
      </dsp:txBody>
      <dsp:txXfrm>
        <a:off x="1982584" y="2131602"/>
        <a:ext cx="1090892" cy="545446"/>
      </dsp:txXfrm>
    </dsp:sp>
    <dsp:sp modelId="{651BD69C-AC56-41A8-BEF2-84E8EFBABBA8}">
      <dsp:nvSpPr>
        <dsp:cNvPr id="0" name=""/>
        <dsp:cNvSpPr/>
      </dsp:nvSpPr>
      <dsp:spPr>
        <a:xfrm>
          <a:off x="1322594" y="2906136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POS/Cash Loans</a:t>
          </a:r>
        </a:p>
      </dsp:txBody>
      <dsp:txXfrm>
        <a:off x="1322594" y="2906136"/>
        <a:ext cx="1090892" cy="545446"/>
      </dsp:txXfrm>
    </dsp:sp>
    <dsp:sp modelId="{3FADA611-05F5-453D-9AA2-4F3DD4BB3844}">
      <dsp:nvSpPr>
        <dsp:cNvPr id="0" name=""/>
        <dsp:cNvSpPr/>
      </dsp:nvSpPr>
      <dsp:spPr>
        <a:xfrm>
          <a:off x="2642574" y="2906136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Credit Card Loans</a:t>
          </a:r>
        </a:p>
      </dsp:txBody>
      <dsp:txXfrm>
        <a:off x="2642574" y="2906136"/>
        <a:ext cx="1090892" cy="545446"/>
      </dsp:txXfrm>
    </dsp:sp>
    <dsp:sp modelId="{276AE97E-DD3B-403B-B642-5417491E045D}">
      <dsp:nvSpPr>
        <dsp:cNvPr id="0" name=""/>
        <dsp:cNvSpPr/>
      </dsp:nvSpPr>
      <dsp:spPr>
        <a:xfrm>
          <a:off x="1322594" y="3680669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Mortgage</a:t>
          </a:r>
          <a:r>
            <a:rPr lang="en-US" sz="1500" kern="1200"/>
            <a:t> </a:t>
          </a:r>
          <a:r>
            <a:rPr lang="en-US" sz="1500" kern="1200">
              <a:solidFill>
                <a:srgbClr val="44546A"/>
              </a:solidFill>
            </a:rPr>
            <a:t>Payments</a:t>
          </a:r>
        </a:p>
      </dsp:txBody>
      <dsp:txXfrm>
        <a:off x="1322594" y="3680669"/>
        <a:ext cx="1090892" cy="545446"/>
      </dsp:txXfrm>
    </dsp:sp>
    <dsp:sp modelId="{36FE3ECE-3508-4F9D-8963-8C33E463AC5F}">
      <dsp:nvSpPr>
        <dsp:cNvPr id="0" name=""/>
        <dsp:cNvSpPr/>
      </dsp:nvSpPr>
      <dsp:spPr>
        <a:xfrm>
          <a:off x="3962553" y="2131602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Previous Applications</a:t>
          </a:r>
        </a:p>
      </dsp:txBody>
      <dsp:txXfrm>
        <a:off x="3962553" y="2131602"/>
        <a:ext cx="1090892" cy="545446"/>
      </dsp:txXfrm>
    </dsp:sp>
    <dsp:sp modelId="{B2192C78-3A40-4CEF-82E7-925EFFC91527}">
      <dsp:nvSpPr>
        <dsp:cNvPr id="0" name=""/>
        <dsp:cNvSpPr/>
      </dsp:nvSpPr>
      <dsp:spPr>
        <a:xfrm>
          <a:off x="3962553" y="2906136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…</a:t>
          </a:r>
        </a:p>
      </dsp:txBody>
      <dsp:txXfrm>
        <a:off x="3962553" y="2906136"/>
        <a:ext cx="1090892" cy="545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44A44-B7AA-43E0-9F89-84B0B10286A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479BE-9D02-4786-9107-274EC6D1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Brendan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F1 as combination of precision and recall. F1 close to precision and recall --&gt; Model effective at balancing between the two</a:t>
            </a:r>
          </a:p>
          <a:p>
            <a:r>
              <a:rPr lang="en-US">
                <a:cs typeface="Calibri"/>
              </a:rPr>
              <a:t>ROC-AUC overall model performance. Closer to 1 is better.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With Random predictions we would expect...</a:t>
            </a:r>
          </a:p>
          <a:p>
            <a:r>
              <a:rPr lang="en-US">
                <a:cs typeface="+mn-lt"/>
              </a:rPr>
              <a:t>F1-score of 0.16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ROC AUC of 0.50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Once again our model is gaining insight into what contributes to higher/lower risk of defaulting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Brendan</a:t>
            </a:r>
          </a:p>
          <a:p>
            <a:endParaRPr lang="en-US"/>
          </a:p>
          <a:p>
            <a:r>
              <a:rPr lang="en-US"/>
              <a:t>- explain that we chose to focus on gender (and maybe why)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Differences between men and women in education/jobs/salaries</a:t>
            </a:r>
            <a:endParaRPr lang="en-US"/>
          </a:p>
          <a:p>
            <a:r>
              <a:rPr lang="en-US">
                <a:cs typeface="Calibri"/>
              </a:rPr>
              <a:t>Fairness is important since we are considering many of these variables in our model</a:t>
            </a:r>
            <a:endParaRPr lang="en-US"/>
          </a:p>
          <a:p>
            <a:endParaRPr lang="en-US"/>
          </a:p>
          <a:p>
            <a:r>
              <a:rPr lang="en-US">
                <a:cs typeface="Calibri" panose="020F0502020204030204"/>
              </a:rPr>
              <a:t>Used Equalized Odds as fairness metric</a:t>
            </a:r>
          </a:p>
          <a:p>
            <a:r>
              <a:rPr lang="en-US">
                <a:cs typeface="Calibri" panose="020F0502020204030204"/>
              </a:rPr>
              <a:t>Measures equality of model performance across gender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We desire values above .80</a:t>
            </a:r>
          </a:p>
          <a:p>
            <a:r>
              <a:rPr lang="en-US">
                <a:cs typeface="Calibri" panose="020F0502020204030204"/>
              </a:rPr>
              <a:t>Values close to 1 indicate equal model performance across gender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- since this is our best metrics, this is probably our selling point</a:t>
            </a:r>
          </a:p>
          <a:p>
            <a:r>
              <a:rPr lang="en-US">
                <a:cs typeface="Calibri" panose="020F0502020204030204"/>
              </a:rPr>
              <a:t>Our model is extremely fair with respect to equalized odds</a:t>
            </a:r>
            <a:endParaRPr lang="en-US"/>
          </a:p>
          <a:p>
            <a:r>
              <a:rPr lang="en-US">
                <a:cs typeface="Calibri"/>
              </a:rPr>
              <a:t>We don’t have to sacrifice model performance for </a:t>
            </a:r>
            <a:r>
              <a:rPr lang="en-US" err="1">
                <a:cs typeface="Calibri"/>
              </a:rPr>
              <a:t>fairnesss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Martin</a:t>
            </a:r>
          </a:p>
          <a:p>
            <a:endParaRPr lang="en-US"/>
          </a:p>
          <a:p>
            <a:r>
              <a:rPr lang="en-US"/>
              <a:t>We can see what has the most impact to the risk score using our model</a:t>
            </a:r>
          </a:p>
          <a:p>
            <a:r>
              <a:rPr lang="en-US"/>
              <a:t>- Students decreases risk score most</a:t>
            </a:r>
          </a:p>
          <a:p>
            <a:r>
              <a:rPr lang="en-US"/>
              <a:t>- Education is huge theme – completed or completing post-secondary education</a:t>
            </a:r>
          </a:p>
          <a:p>
            <a:r>
              <a:rPr lang="en-US"/>
              <a:t>- Good region rating</a:t>
            </a:r>
          </a:p>
          <a:p>
            <a:r>
              <a:rPr lang="en-US"/>
              <a:t>- Employed in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Martin</a:t>
            </a:r>
          </a:p>
          <a:p>
            <a:endParaRPr lang="en-US"/>
          </a:p>
          <a:p>
            <a:r>
              <a:rPr lang="en-US"/>
              <a:t>- We can see that this is almost the mirror image of the ideal applicant.</a:t>
            </a:r>
          </a:p>
          <a:p>
            <a:r>
              <a:rPr lang="en-US"/>
              <a:t>- The largest source of risk by far is unemployment.</a:t>
            </a:r>
          </a:p>
          <a:p>
            <a:r>
              <a:rPr lang="en-US"/>
              <a:t>- Only completing a high school education and lower</a:t>
            </a:r>
          </a:p>
          <a:p>
            <a:r>
              <a:rPr lang="en-US"/>
              <a:t>- Taking many payments to pay off loan</a:t>
            </a:r>
          </a:p>
          <a:p>
            <a:r>
              <a:rPr lang="en-US"/>
              <a:t>- Having a spotty credit history, specifically having previous applications denied and being around people who default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1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Martin</a:t>
            </a:r>
          </a:p>
          <a:p>
            <a:r>
              <a:rPr lang="en-US"/>
              <a:t>“When screening an applicant, what do you want to look at, prioritize?”</a:t>
            </a:r>
          </a:p>
          <a:p>
            <a:r>
              <a:rPr lang="en-US"/>
              <a:t>- First and foremost, educated – completed or completing a post-secondary education</a:t>
            </a:r>
          </a:p>
          <a:p>
            <a:r>
              <a:rPr lang="en-US"/>
              <a:t>- Might be working in business, management, government roles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 High number of timely payments</a:t>
            </a:r>
          </a:p>
          <a:p>
            <a:r>
              <a:rPr lang="en-US"/>
              <a:t>- Fully own assets like cars</a:t>
            </a:r>
          </a:p>
          <a:p>
            <a:r>
              <a:rPr lang="en-US"/>
              <a:t>This is what you want to look for when approving 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9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Martin</a:t>
            </a:r>
          </a:p>
          <a:p>
            <a:r>
              <a:rPr lang="en-US"/>
              <a:t>“On the other hand, red flags in an applicant when deciding to reject”</a:t>
            </a:r>
          </a:p>
          <a:p>
            <a:r>
              <a:rPr lang="en-US"/>
              <a:t>- UNEMPLOYED</a:t>
            </a:r>
          </a:p>
          <a:p>
            <a:r>
              <a:rPr lang="en-US"/>
              <a:t>- not yet completed a secondary education</a:t>
            </a:r>
          </a:p>
          <a:p>
            <a:r>
              <a:rPr lang="en-US"/>
              <a:t>- red flags in credit history</a:t>
            </a:r>
          </a:p>
          <a:p>
            <a:r>
              <a:rPr lang="en-US"/>
              <a:t>- specifically take high number of payments to pay off loans</a:t>
            </a:r>
          </a:p>
          <a:p>
            <a:r>
              <a:rPr lang="en-US"/>
              <a:t>- social circle defaults</a:t>
            </a:r>
          </a:p>
          <a:p>
            <a:r>
              <a:rPr lang="en-US"/>
              <a:t>Some of these insights may be intuitive – but it’s important to quantify and prioritize each factor’s impact on the bank’s risk, in a way that emphasizes fairness. We hope that by applying our model, we can leverage a big data, machine learning solution to accomplish this goal of minimizing risk to the 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Josh</a:t>
            </a:r>
          </a:p>
          <a:p>
            <a:endParaRPr lang="en-US"/>
          </a:p>
          <a:p>
            <a:r>
              <a:rPr lang="en-US"/>
              <a:t>- First talk about context – “you approached us to…”</a:t>
            </a:r>
          </a:p>
          <a:p>
            <a:r>
              <a:rPr lang="en-US"/>
              <a:t>- Then talk about our approach - “we decided to use machine learning classifiers to…”</a:t>
            </a:r>
          </a:p>
          <a:p>
            <a:r>
              <a:rPr lang="en-US"/>
              <a:t>- The talk about our insights – “We additionally want to use variables from model to identify ideal applicant”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Josh</a:t>
            </a:r>
          </a:p>
          <a:p>
            <a:endParaRPr lang="en-US"/>
          </a:p>
          <a:p>
            <a:r>
              <a:rPr lang="en-US"/>
              <a:t>- don’t read off – summarize</a:t>
            </a:r>
          </a:p>
          <a:p>
            <a:r>
              <a:rPr lang="en-US"/>
              <a:t>- keep it 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Sophia (or Josh)</a:t>
            </a:r>
          </a:p>
          <a:p>
            <a:r>
              <a:rPr lang="en-US"/>
              <a:t>- Application data comes from home credit company </a:t>
            </a:r>
          </a:p>
          <a:p>
            <a:r>
              <a:rPr lang="en-US"/>
              <a:t>- It includes whether the applicant defaulted or not, which we can use to test model</a:t>
            </a:r>
          </a:p>
          <a:p>
            <a:r>
              <a:rPr lang="en-US"/>
              <a:t>- three types of data: applicant profile, federal credit bureau, proprietary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Sophia (or Josh)</a:t>
            </a:r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This is a row from final dataset, joined and aggregated to application level from three types of data</a:t>
            </a:r>
          </a:p>
          <a:p>
            <a:pPr marL="228600" indent="-228600">
              <a:buAutoNum type="arabicPeriod"/>
            </a:pPr>
            <a:r>
              <a:rPr lang="en-US"/>
              <a:t>Talk about what types of variables are in each type of data</a:t>
            </a:r>
          </a:p>
          <a:p>
            <a:pPr marL="228600" indent="-228600">
              <a:buAutoNum type="arabicPeriod"/>
            </a:pPr>
            <a:r>
              <a:rPr lang="en-US"/>
              <a:t> talk about what story we can tell from this data – applicant is a male high school graduate making 200k, has a clean/new-</a:t>
            </a:r>
            <a:r>
              <a:rPr lang="en-US" err="1"/>
              <a:t>ish</a:t>
            </a:r>
            <a:r>
              <a:rPr lang="en-US"/>
              <a:t> credit history, defaulted, etc.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endParaRPr lang="en-US"/>
          </a:p>
          <a:p>
            <a:r>
              <a:rPr lang="en-US"/>
              <a:t>Really dumb this down and keep it as minimally technical and short as possible. We want to focus on the final model.</a:t>
            </a:r>
            <a:endParaRPr lang="en-US">
              <a:cs typeface="Calibri"/>
            </a:endParaRPr>
          </a:p>
          <a:p>
            <a:r>
              <a:rPr lang="en-US"/>
              <a:t>Ideas for explaining in a “simple” way:</a:t>
            </a:r>
            <a:endParaRPr lang="en-US">
              <a:cs typeface="Calibri"/>
            </a:endParaRPr>
          </a:p>
          <a:p>
            <a:r>
              <a:rPr lang="en-US"/>
              <a:t>- logistic regression – focuses on linear relationships, that means “as something increases or decreases, higher or lower risk of default”</a:t>
            </a:r>
            <a:endParaRPr lang="en-US">
              <a:cs typeface="Calibri"/>
            </a:endParaRPr>
          </a:p>
          <a:p>
            <a:r>
              <a:rPr lang="en-US"/>
              <a:t>- SVC – focuses on distance and direction from a boundary</a:t>
            </a:r>
            <a:endParaRPr lang="en-US">
              <a:cs typeface="Calibri"/>
            </a:endParaRPr>
          </a:p>
          <a:p>
            <a:r>
              <a:rPr lang="en-US"/>
              <a:t>- LDA – focuses on defining probabilities – which group is this person more likely to come from based on variables?</a:t>
            </a:r>
            <a:endParaRPr lang="en-US">
              <a:cs typeface="Calibri"/>
            </a:endParaRPr>
          </a:p>
          <a:p>
            <a:r>
              <a:rPr lang="en-US"/>
              <a:t>Might help to gesture and point to things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7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endParaRPr lang="en-US"/>
          </a:p>
          <a:p>
            <a:r>
              <a:rPr lang="en-US"/>
              <a:t>- Talk about why we do this</a:t>
            </a:r>
          </a:p>
          <a:p>
            <a:r>
              <a:rPr lang="en-US">
                <a:cs typeface="Calibri"/>
              </a:rPr>
              <a:t>- also be very brief with this and as non-technical as possible</a:t>
            </a:r>
          </a:p>
          <a:p>
            <a:r>
              <a:rPr lang="en-US">
                <a:cs typeface="Calibri"/>
              </a:rPr>
              <a:t>- Focus on: We are making our data match reality as much as possible. </a:t>
            </a:r>
          </a:p>
          <a:p>
            <a:r>
              <a:rPr lang="en-US">
                <a:cs typeface="Calibri"/>
              </a:rPr>
              <a:t>- Answer: What base assumptions about reality are we “telling” our model by stratifying?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endParaRPr lang="en-US"/>
          </a:p>
          <a:p>
            <a:r>
              <a:rPr lang="en-US"/>
              <a:t>- Focus on the WHY (that’s not on the slide) – justify why we chose this model</a:t>
            </a:r>
          </a:p>
          <a:p>
            <a:r>
              <a:rPr lang="en-US"/>
              <a:t>- talk about what goes in and what goes out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Brendan</a:t>
            </a:r>
          </a:p>
          <a:p>
            <a:endParaRPr lang="en-US"/>
          </a:p>
          <a:p>
            <a:r>
              <a:rPr lang="en-US"/>
              <a:t>- Overall theme for these slides are: “our model can improve, but it still provides value and has high gender fairness”</a:t>
            </a:r>
            <a:endParaRPr lang="en-US">
              <a:cs typeface="Calibri"/>
            </a:endParaRPr>
          </a:p>
          <a:p>
            <a:r>
              <a:rPr lang="en-US"/>
              <a:t>- emphasize what the ideal value for these metrics are versus what we have, especially for fairness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Precision relating to how effectiveness of our predictions for applicants being at risk of defaulting</a:t>
            </a:r>
          </a:p>
          <a:p>
            <a:r>
              <a:rPr lang="en-US">
                <a:cs typeface="Calibri"/>
              </a:rPr>
              <a:t>Recall relating to effectiveness of predictions for those who did default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Given the </a:t>
            </a:r>
            <a:r>
              <a:rPr lang="en-US" err="1">
                <a:cs typeface="Calibri"/>
              </a:rPr>
              <a:t>strucuture</a:t>
            </a:r>
            <a:r>
              <a:rPr lang="en-US">
                <a:cs typeface="Calibri"/>
              </a:rPr>
              <a:t> of the dataset we would expect...</a:t>
            </a:r>
          </a:p>
          <a:p>
            <a:r>
              <a:rPr lang="en-US">
                <a:cs typeface="Calibri"/>
              </a:rPr>
              <a:t>Accuracy with random guesses would be roughly 50%</a:t>
            </a:r>
          </a:p>
          <a:p>
            <a:r>
              <a:rPr lang="en-US">
                <a:cs typeface="Calibri"/>
              </a:rPr>
              <a:t>Precision with random guesses would be roughly 10%</a:t>
            </a:r>
          </a:p>
          <a:p>
            <a:r>
              <a:rPr lang="en-US">
                <a:cs typeface="Calibri"/>
              </a:rPr>
              <a:t>Recall with random guesses would be roughly 50%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Therefore our model is gaining valuable insight into what contributes to higher/lower risk of defaulting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28A0-CFF2-4EBD-6C6E-7FEF0751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5C63-55C8-09D4-F4F3-9FFA33B42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77D8-A2F5-6AB6-F446-A6E42CDB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D991-B795-0057-12F4-8B29251D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A02B-B846-8E73-A345-7F5C9EB8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61CB-8A0B-E7F6-2325-D5F4AF0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3C7D9-078E-6795-F3FF-571931AC9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C111-A34D-A28B-6E66-FD93F31E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3E10-B6BE-E905-14B7-1DE7C6DC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33B4-FA26-CAFD-46DF-BE0D9E0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49C67-0944-EC05-7F7A-10A2DF17E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2DE2B-0454-77D9-46F5-018233A8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92AC-B571-D303-6A1A-E66263D3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78E2-BADE-9484-1E24-3BE2A74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63E6-B929-A058-ADDD-6311F1E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C9AE-5AFA-AC45-3CF4-55661BF6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4999-02FC-3B6D-0C06-F5EE1395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1591-77F1-81E8-0146-B5AB2071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0960-E13F-B16C-6511-4926C98A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8CFA-3C34-4BDF-5DDB-5241DBA8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2C6-7DBC-9206-D839-DD15A4B6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B0DEC-614E-F2B6-BDE9-388BD43F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C822-8DBE-70F7-D664-28C7BE2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CEFF-03A8-8C8D-FCF9-F456792B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56CD-A225-E1BB-1362-05EEE182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06E7-2113-7551-2D8A-71DC5B7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37E8-8725-5327-F3CF-873C2776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48377-3C97-6B62-F2E2-DE82AF89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066A-0C4F-EABA-F275-148995B4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3452-BC7E-C361-B713-1071081E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C287-333C-995F-8F6D-6016548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65D9-AA3F-764B-E1CF-E0401C66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02E6-A1A0-78F1-DC11-391495E6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E70F-64A5-59B0-7F57-826506B11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8E4A7-607C-7B7E-9965-5AD5A5424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6F5DA-B9C2-2BA9-A74C-AE70D6A5A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3EC27-9746-4A56-276E-7FAAC36E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CF509-C961-B3D3-7F9B-76945FD3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0021D-A8D8-3C35-514B-675AFDB2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F38-6E05-9F74-B6F1-76BF3EDA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CAF59-BCD6-7D42-AFFC-5ECE8ED2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17295-2018-95B2-C24C-BE8C1EEB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46DC2-19F9-0C61-B095-F9449B4A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F2318-A41F-CC64-5EF1-1DD8A16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FF508-4EAD-DAA5-1022-6BD89578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B4F5-C60E-3AA6-BD7C-B40F3B8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C5C0-003E-527A-C784-1FD6AB5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C26C-72AE-FF36-910C-00E2A08D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5DBB8-26FD-F8EB-22C9-D616042E9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9D35-6225-5CF5-05CC-49175A94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A6D6-E644-8F59-752D-E5E3B64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C0DF-3674-27E0-C55D-9ABF5DB6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0454-4D68-2026-FCEB-B9AB0BD8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5EFF3-EDDF-FC7D-F7E5-C58BD97C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364A8-65B7-4D9B-AF21-D4B4DFF7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4F9BF-1140-5D64-DF97-1A87C1F1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BCF24-16AC-9BEA-A389-FFAD1064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91FF-84F9-9CAE-8B7F-6F1769A1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CCCAB-9B49-C653-AE02-0980360D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1D11-8253-7560-8277-DF32D315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B54C-CAA9-A46F-B513-4F4C8CAC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A4CF-3663-1BC8-D3E9-1975B8CAB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7E3B-97E4-7DFF-7127-5C0C0F87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utout of a house with shadow at the back">
            <a:extLst>
              <a:ext uri="{FF2B5EF4-FFF2-40B4-BE49-F238E27FC236}">
                <a16:creationId xmlns:a16="http://schemas.microsoft.com/office/drawing/2014/main" id="{8FDA134D-5FE0-C70A-1D4B-374A9A304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559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CDB33-9A8B-16EE-BC9D-FF595508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84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>
                <a:solidFill>
                  <a:schemeClr val="bg1"/>
                </a:solidFill>
              </a:rPr>
              <a:t>Drawing the Line:</a:t>
            </a:r>
            <a:br>
              <a:rPr lang="en-US" sz="4100">
                <a:solidFill>
                  <a:schemeClr val="bg1"/>
                </a:solidFill>
              </a:rPr>
            </a:br>
            <a:r>
              <a:rPr lang="en-US" sz="4100">
                <a:solidFill>
                  <a:schemeClr val="bg1"/>
                </a:solidFill>
              </a:rPr>
              <a:t>Classifying Risky Mortgage Applicants with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7D81C-1EC0-8A43-C24F-02B2F6AAD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Alex Arrieta | Josh Blank</a:t>
            </a:r>
          </a:p>
          <a:p>
            <a:pPr algn="l"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Brendan Callender | Sophia Chung</a:t>
            </a:r>
          </a:p>
          <a:p>
            <a:pPr algn="l"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Martin Hsu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05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F663-9448-8876-A788-D6F8D379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F1E2B4-B827-AD67-8D3C-4C45915AB340}"/>
              </a:ext>
            </a:extLst>
          </p:cNvPr>
          <p:cNvSpPr txBox="1">
            <a:spLocks/>
          </p:cNvSpPr>
          <p:nvPr/>
        </p:nvSpPr>
        <p:spPr>
          <a:xfrm>
            <a:off x="1127391" y="4471725"/>
            <a:ext cx="4506656" cy="16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/>
              <a:t>Moderate </a:t>
            </a:r>
            <a:r>
              <a:rPr lang="en-US"/>
              <a:t>overall performance in both </a:t>
            </a:r>
            <a:r>
              <a:rPr lang="en-US" b="1"/>
              <a:t>precision</a:t>
            </a:r>
            <a:r>
              <a:rPr lang="en-US"/>
              <a:t> and </a:t>
            </a:r>
            <a:r>
              <a:rPr lang="en-US" b="1"/>
              <a:t>recall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77BA9-A33E-609F-E5B1-53FC5977F796}"/>
              </a:ext>
            </a:extLst>
          </p:cNvPr>
          <p:cNvSpPr txBox="1">
            <a:spLocks/>
          </p:cNvSpPr>
          <p:nvPr/>
        </p:nvSpPr>
        <p:spPr>
          <a:xfrm>
            <a:off x="6557952" y="4471725"/>
            <a:ext cx="4506657" cy="168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/>
              <a:t>Fairly</a:t>
            </a:r>
            <a:r>
              <a:rPr lang="en-US"/>
              <a:t> accurately</a:t>
            </a:r>
            <a:r>
              <a:rPr lang="en-US" b="1"/>
              <a:t> distinguishes</a:t>
            </a:r>
            <a:r>
              <a:rPr lang="en-US"/>
              <a:t> between defaults and non-defaults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091C03B-A9C6-32B9-E100-4E83909D8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334402"/>
              </p:ext>
            </p:extLst>
          </p:nvPr>
        </p:nvGraphicFramePr>
        <p:xfrm>
          <a:off x="1127391" y="1936576"/>
          <a:ext cx="450665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665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243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1.00)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24758"/>
                  </a:ext>
                </a:extLst>
              </a:tr>
              <a:tr h="1593431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BD7B9-0A48-F6C5-7443-DF18A3D5C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179775"/>
              </p:ext>
            </p:extLst>
          </p:nvPr>
        </p:nvGraphicFramePr>
        <p:xfrm>
          <a:off x="6557952" y="1936576"/>
          <a:ext cx="450665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665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ROC-AUC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243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1.00)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24758"/>
                  </a:ext>
                </a:extLst>
              </a:tr>
              <a:tr h="1593431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0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5681-55B6-0B0A-EB60-F6915FE1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Fairness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D5C88-677B-F56B-8687-EB520B61A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685018"/>
              </p:ext>
            </p:extLst>
          </p:nvPr>
        </p:nvGraphicFramePr>
        <p:xfrm>
          <a:off x="1132144" y="3099415"/>
          <a:ext cx="450665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665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Pos. Equalized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243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(Ratio)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24758"/>
                  </a:ext>
                </a:extLst>
              </a:tr>
              <a:tr h="1593431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14280C1-0AB4-E097-BAF3-5C308B6BC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170519"/>
              </p:ext>
            </p:extLst>
          </p:nvPr>
        </p:nvGraphicFramePr>
        <p:xfrm>
          <a:off x="6583682" y="3081000"/>
          <a:ext cx="450665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665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757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Neg. Equalized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(Ratio)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55773"/>
                  </a:ext>
                </a:extLst>
              </a:tr>
              <a:tr h="1597068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C2AB03-4716-9761-A32F-D7D9C59DE8A5}"/>
              </a:ext>
            </a:extLst>
          </p:cNvPr>
          <p:cNvSpPr txBox="1">
            <a:spLocks/>
          </p:cNvSpPr>
          <p:nvPr/>
        </p:nvSpPr>
        <p:spPr>
          <a:xfrm>
            <a:off x="1132144" y="1690688"/>
            <a:ext cx="4506655" cy="128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Women are correctly predicted as </a:t>
            </a:r>
            <a:r>
              <a:rPr lang="en-US" b="1"/>
              <a:t>defaulting</a:t>
            </a:r>
            <a:r>
              <a:rPr lang="en-US"/>
              <a:t> at a rate of: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C5133F-78D2-6458-7506-7D0BD35C25BC}"/>
              </a:ext>
            </a:extLst>
          </p:cNvPr>
          <p:cNvSpPr txBox="1">
            <a:spLocks/>
          </p:cNvSpPr>
          <p:nvPr/>
        </p:nvSpPr>
        <p:spPr>
          <a:xfrm>
            <a:off x="6583682" y="1690688"/>
            <a:ext cx="4506655" cy="128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Women are correctly predicted as </a:t>
            </a:r>
            <a:r>
              <a:rPr lang="en-US" b="1"/>
              <a:t>not defaulting </a:t>
            </a:r>
            <a:r>
              <a:rPr lang="en-US"/>
              <a:t>at a rate of: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7E3313-848C-F769-AD64-4CC2DC073DE9}"/>
              </a:ext>
            </a:extLst>
          </p:cNvPr>
          <p:cNvSpPr txBox="1">
            <a:spLocks/>
          </p:cNvSpPr>
          <p:nvPr/>
        </p:nvSpPr>
        <p:spPr>
          <a:xfrm>
            <a:off x="1132144" y="5517316"/>
            <a:ext cx="4506655" cy="128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…</a:t>
            </a:r>
            <a:r>
              <a:rPr lang="en-US" b="1"/>
              <a:t>times</a:t>
            </a:r>
            <a:r>
              <a:rPr lang="en-US"/>
              <a:t> that of men.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0F794B-2DD1-6983-10E1-4B45DCC9433F}"/>
              </a:ext>
            </a:extLst>
          </p:cNvPr>
          <p:cNvSpPr txBox="1">
            <a:spLocks/>
          </p:cNvSpPr>
          <p:nvPr/>
        </p:nvSpPr>
        <p:spPr>
          <a:xfrm>
            <a:off x="6583682" y="5517316"/>
            <a:ext cx="4506655" cy="128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…</a:t>
            </a:r>
            <a:r>
              <a:rPr lang="en-US" b="1"/>
              <a:t>times</a:t>
            </a:r>
            <a:r>
              <a:rPr lang="en-US"/>
              <a:t> that of men.</a:t>
            </a:r>
          </a:p>
        </p:txBody>
      </p:sp>
    </p:spTree>
    <p:extLst>
      <p:ext uri="{BB962C8B-B14F-4D97-AF65-F5344CB8AC3E}">
        <p14:creationId xmlns:p14="http://schemas.microsoft.com/office/powerpoint/2010/main" val="269050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BE81-1A2A-B371-C7F6-F1244F7B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CD4802-3F6C-23E0-F987-C06DC80E7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358941"/>
              </p:ext>
            </p:extLst>
          </p:nvPr>
        </p:nvGraphicFramePr>
        <p:xfrm>
          <a:off x="701040" y="2490355"/>
          <a:ext cx="10782300" cy="3756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C6AD-3D69-C492-BFC0-35E4C8B7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78"/>
            <a:ext cx="3639855" cy="966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The “Ideal” Applicant</a:t>
            </a:r>
          </a:p>
          <a:p>
            <a:pPr marL="0" indent="0">
              <a:buNone/>
            </a:pPr>
            <a:r>
              <a:rPr lang="en-US" sz="2100" b="1" i="1"/>
              <a:t>Variables that lower risk score</a:t>
            </a:r>
          </a:p>
        </p:txBody>
      </p:sp>
    </p:spTree>
    <p:extLst>
      <p:ext uri="{BB962C8B-B14F-4D97-AF65-F5344CB8AC3E}">
        <p14:creationId xmlns:p14="http://schemas.microsoft.com/office/powerpoint/2010/main" val="4444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BE81-1A2A-B371-C7F6-F1244F7B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CD4802-3F6C-23E0-F987-C06DC80E7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494324"/>
              </p:ext>
            </p:extLst>
          </p:nvPr>
        </p:nvGraphicFramePr>
        <p:xfrm>
          <a:off x="784860" y="1493520"/>
          <a:ext cx="10622280" cy="480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18F227-6416-BC1A-C000-77A1942EC9F8}"/>
              </a:ext>
            </a:extLst>
          </p:cNvPr>
          <p:cNvSpPr txBox="1">
            <a:spLocks/>
          </p:cNvSpPr>
          <p:nvPr/>
        </p:nvSpPr>
        <p:spPr>
          <a:xfrm>
            <a:off x="7023207" y="1664970"/>
            <a:ext cx="4330593" cy="1764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100" b="1" i="1" dirty="0"/>
              <a:t>Variables that increase risk score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The High-Risk Applicant</a:t>
            </a:r>
          </a:p>
        </p:txBody>
      </p:sp>
    </p:spTree>
    <p:extLst>
      <p:ext uri="{BB962C8B-B14F-4D97-AF65-F5344CB8AC3E}">
        <p14:creationId xmlns:p14="http://schemas.microsoft.com/office/powerpoint/2010/main" val="83806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2F55-1FAA-9F53-1A1C-70E46201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75C074-C484-ED61-C830-4A3F5FA94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1" b="23061"/>
          <a:stretch/>
        </p:blipFill>
        <p:spPr>
          <a:xfrm>
            <a:off x="4467397" y="1417938"/>
            <a:ext cx="3257205" cy="2173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AB16D-1104-CAA7-E20A-C00322137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29" b="32742"/>
          <a:stretch/>
        </p:blipFill>
        <p:spPr>
          <a:xfrm>
            <a:off x="1758821" y="4902414"/>
            <a:ext cx="2475432" cy="11468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BFD39F-3E4B-C00E-B71A-7F16B74CB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919"/>
          <a:stretch/>
        </p:blipFill>
        <p:spPr>
          <a:xfrm>
            <a:off x="8525958" y="4688033"/>
            <a:ext cx="1563179" cy="1361222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70C2FA-2947-3FF8-F9FF-D51A0EDF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78"/>
            <a:ext cx="4217894" cy="153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The “Ideal” Applicant is </a:t>
            </a:r>
          </a:p>
          <a:p>
            <a:pPr marL="0" indent="0">
              <a:buNone/>
            </a:pPr>
            <a:r>
              <a:rPr lang="en-US" sz="4800" b="1">
                <a:solidFill>
                  <a:srgbClr val="00B050"/>
                </a:solidFill>
              </a:rPr>
              <a:t>Educated</a:t>
            </a:r>
            <a:endParaRPr lang="en-US" sz="3900" b="1" i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C5009B-57AA-64C2-F5EC-DA9D496A5F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7348" t="6639" r="17769" b="21217"/>
          <a:stretch/>
        </p:blipFill>
        <p:spPr>
          <a:xfrm>
            <a:off x="5070152" y="3767974"/>
            <a:ext cx="2051696" cy="22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2F55-1FAA-9F53-1A1C-70E46201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A2F39-DC1B-DFE1-5DB5-5D390C13B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7348" t="6639" r="17769" b="21217"/>
          <a:stretch/>
        </p:blipFill>
        <p:spPr>
          <a:xfrm>
            <a:off x="5070152" y="3767974"/>
            <a:ext cx="2051696" cy="2281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133DB-1322-6666-9436-12D4DC1076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43"/>
          <a:stretch/>
        </p:blipFill>
        <p:spPr>
          <a:xfrm>
            <a:off x="4547641" y="1153190"/>
            <a:ext cx="3320810" cy="2685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7440F-7A3F-3D3F-6A74-8A6F61429F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797"/>
          <a:stretch/>
        </p:blipFill>
        <p:spPr>
          <a:xfrm>
            <a:off x="1886271" y="4668066"/>
            <a:ext cx="1840486" cy="1494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6C98F0-B025-3E1C-E73F-01F8DD713E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414"/>
          <a:stretch/>
        </p:blipFill>
        <p:spPr>
          <a:xfrm>
            <a:off x="8156443" y="4160323"/>
            <a:ext cx="2424472" cy="200227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67FABE-2348-980E-C8C8-BA3CC9EDA21B}"/>
              </a:ext>
            </a:extLst>
          </p:cNvPr>
          <p:cNvSpPr txBox="1">
            <a:spLocks/>
          </p:cNvSpPr>
          <p:nvPr/>
        </p:nvSpPr>
        <p:spPr>
          <a:xfrm>
            <a:off x="838200" y="1591472"/>
            <a:ext cx="4330593" cy="143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The High-Risk Applicant 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b="1">
                <a:solidFill>
                  <a:srgbClr val="FF0000"/>
                </a:solidFill>
              </a:rPr>
              <a:t>Unemployed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1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utout of a house with shadow at the back">
            <a:extLst>
              <a:ext uri="{FF2B5EF4-FFF2-40B4-BE49-F238E27FC236}">
                <a16:creationId xmlns:a16="http://schemas.microsoft.com/office/drawing/2014/main" id="{B39F44B5-18B2-1650-8A6B-1F7CFE99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0" b="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01F610-1E24-BC5A-E408-31D6DE89D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54506"/>
              </p:ext>
            </p:extLst>
          </p:nvPr>
        </p:nvGraphicFramePr>
        <p:xfrm>
          <a:off x="3813810" y="2697479"/>
          <a:ext cx="456438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203167672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3805033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Alex Arrieta</a:t>
                      </a:r>
                    </a:p>
                    <a:p>
                      <a:pPr algn="r"/>
                      <a:r>
                        <a:rPr lang="en-US" b="1"/>
                        <a:t>Josh Blank</a:t>
                      </a:r>
                    </a:p>
                    <a:p>
                      <a:pPr algn="r"/>
                      <a:r>
                        <a:rPr lang="en-US" b="1"/>
                        <a:t>Brendan Callender</a:t>
                      </a:r>
                    </a:p>
                    <a:p>
                      <a:pPr algn="r"/>
                      <a:r>
                        <a:rPr lang="en-US" b="1"/>
                        <a:t>Sophia Chung</a:t>
                      </a:r>
                    </a:p>
                    <a:p>
                      <a:pPr algn="r"/>
                      <a:r>
                        <a:rPr lang="en-US" b="1"/>
                        <a:t>Martin Hsu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ajarriet@calpoly.edu</a:t>
                      </a:r>
                    </a:p>
                    <a:p>
                      <a:r>
                        <a:rPr lang="en-US"/>
                        <a:t>jwblank@calpoly.edu</a:t>
                      </a:r>
                    </a:p>
                    <a:p>
                      <a:r>
                        <a:rPr lang="en-US"/>
                        <a:t>bscallen@calpoly.edu</a:t>
                      </a:r>
                    </a:p>
                    <a:p>
                      <a:r>
                        <a:rPr lang="en-US"/>
                        <a:t>spchung@calpoly.edu</a:t>
                      </a:r>
                    </a:p>
                    <a:p>
                      <a:r>
                        <a:rPr lang="en-US"/>
                        <a:t>mshsu@calpoly.edu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14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4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DAEC-73BF-C5D1-8A5A-E9AAD7E7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E69E4A14-9814-9702-730A-77AE98F1C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5337" r="2783" b="17779"/>
          <a:stretch/>
        </p:blipFill>
        <p:spPr bwMode="auto">
          <a:xfrm>
            <a:off x="1157063" y="2142271"/>
            <a:ext cx="2868874" cy="23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F2B089D-804E-3624-547A-262D338C1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7"/>
          <a:stretch/>
        </p:blipFill>
        <p:spPr bwMode="auto">
          <a:xfrm>
            <a:off x="8268257" y="2142271"/>
            <a:ext cx="2703323" cy="23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11FA8-86A1-590A-602C-EF5E31F264D8}"/>
              </a:ext>
            </a:extLst>
          </p:cNvPr>
          <p:cNvSpPr txBox="1"/>
          <p:nvPr/>
        </p:nvSpPr>
        <p:spPr>
          <a:xfrm>
            <a:off x="1157062" y="4726446"/>
            <a:ext cx="276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Mortgage Risk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42CE-0894-740F-D2C8-2C8AC3E311F4}"/>
              </a:ext>
            </a:extLst>
          </p:cNvPr>
          <p:cNvSpPr txBox="1"/>
          <p:nvPr/>
        </p:nvSpPr>
        <p:spPr>
          <a:xfrm>
            <a:off x="4712660" y="4726446"/>
            <a:ext cx="276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Credit Default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EB54E-8175-997F-F193-7EBC9C4FA43E}"/>
              </a:ext>
            </a:extLst>
          </p:cNvPr>
          <p:cNvSpPr txBox="1"/>
          <p:nvPr/>
        </p:nvSpPr>
        <p:spPr>
          <a:xfrm>
            <a:off x="8268257" y="4726446"/>
            <a:ext cx="276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The “Ideal” Applicant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6D1A0-A57A-62DE-6DF8-1ACD793C93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25"/>
          <a:stretch/>
        </p:blipFill>
        <p:spPr>
          <a:xfrm>
            <a:off x="4712660" y="2142271"/>
            <a:ext cx="2706875" cy="23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D29B-417D-61E0-07FE-045AC733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CC28-8C3D-7607-E82C-8A0AE4A8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025"/>
            <a:ext cx="5257800" cy="2533015"/>
          </a:xfrm>
        </p:spPr>
        <p:txBody>
          <a:bodyPr numCol="1"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Data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Variable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Final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1DCE7-8EEE-114D-A095-630CD64CC388}"/>
              </a:ext>
            </a:extLst>
          </p:cNvPr>
          <p:cNvSpPr txBox="1">
            <a:spLocks/>
          </p:cNvSpPr>
          <p:nvPr/>
        </p:nvSpPr>
        <p:spPr>
          <a:xfrm>
            <a:off x="6095998" y="2359025"/>
            <a:ext cx="5257801" cy="253301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/>
              <a:t>Model Performance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/>
              <a:t>Model Fairness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/>
              <a:t>Key Findings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/>
              <a:t>Recommendations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6B0A-C888-96AD-0193-6AE0050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Context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7B1DBA-253A-F8D0-6BE8-A02F4D6BD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03693"/>
              </p:ext>
            </p:extLst>
          </p:nvPr>
        </p:nvGraphicFramePr>
        <p:xfrm>
          <a:off x="838201" y="1368312"/>
          <a:ext cx="5056061" cy="4808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97A8A8-68C4-53AB-4475-F6F164B8F615}"/>
              </a:ext>
            </a:extLst>
          </p:cNvPr>
          <p:cNvSpPr txBox="1">
            <a:spLocks/>
          </p:cNvSpPr>
          <p:nvPr/>
        </p:nvSpPr>
        <p:spPr>
          <a:xfrm>
            <a:off x="6486318" y="1440673"/>
            <a:ext cx="4867481" cy="473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/>
              <a:t>Classification Target: Did </a:t>
            </a:r>
            <a:r>
              <a:rPr lang="en-US" sz="2400" b="1"/>
              <a:t>applicant default</a:t>
            </a:r>
            <a:r>
              <a:rPr lang="en-US" sz="2400"/>
              <a:t>? (Y/N)</a:t>
            </a:r>
          </a:p>
          <a:p>
            <a:pPr>
              <a:spcAft>
                <a:spcPts val="1200"/>
              </a:spcAft>
            </a:pPr>
            <a:r>
              <a:rPr lang="en-US" sz="2400"/>
              <a:t>Case Study: </a:t>
            </a:r>
            <a:r>
              <a:rPr lang="en-US" sz="2400" b="1"/>
              <a:t>Home Credit Group</a:t>
            </a:r>
            <a:r>
              <a:rPr lang="en-US" sz="2400" b="1" baseline="30000"/>
              <a:t>©</a:t>
            </a:r>
          </a:p>
          <a:p>
            <a:pPr lvl="1">
              <a:spcAft>
                <a:spcPts val="1200"/>
              </a:spcAft>
            </a:pPr>
            <a:r>
              <a:rPr lang="en-US" sz="2000"/>
              <a:t>Includes ground truth</a:t>
            </a:r>
          </a:p>
          <a:p>
            <a:pPr>
              <a:spcAft>
                <a:spcPts val="1200"/>
              </a:spcAft>
            </a:pPr>
            <a:r>
              <a:rPr lang="en-US" sz="2400"/>
              <a:t>Each row in primary dataset is a loan </a:t>
            </a:r>
            <a:r>
              <a:rPr lang="en-US" sz="2400" b="1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0176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13B-39AB-CE2B-DBEB-1B41E11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1324DA-22C7-C58A-8BD5-023C52478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42637"/>
              </p:ext>
            </p:extLst>
          </p:nvPr>
        </p:nvGraphicFramePr>
        <p:xfrm>
          <a:off x="838200" y="2023722"/>
          <a:ext cx="105156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375">
                  <a:extLst>
                    <a:ext uri="{9D8B030D-6E8A-4147-A177-3AD203B41FA5}">
                      <a16:colId xmlns:a16="http://schemas.microsoft.com/office/drawing/2014/main" val="2801887135"/>
                    </a:ext>
                  </a:extLst>
                </a:gridCol>
                <a:gridCol w="1322601">
                  <a:extLst>
                    <a:ext uri="{9D8B030D-6E8A-4147-A177-3AD203B41FA5}">
                      <a16:colId xmlns:a16="http://schemas.microsoft.com/office/drawing/2014/main" val="1143788033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109621863"/>
                    </a:ext>
                  </a:extLst>
                </a:gridCol>
                <a:gridCol w="1029661">
                  <a:extLst>
                    <a:ext uri="{9D8B030D-6E8A-4147-A177-3AD203B41FA5}">
                      <a16:colId xmlns:a16="http://schemas.microsoft.com/office/drawing/2014/main" val="1702295940"/>
                    </a:ext>
                  </a:extLst>
                </a:gridCol>
                <a:gridCol w="1682803">
                  <a:extLst>
                    <a:ext uri="{9D8B030D-6E8A-4147-A177-3AD203B41FA5}">
                      <a16:colId xmlns:a16="http://schemas.microsoft.com/office/drawing/2014/main" val="1951032287"/>
                    </a:ext>
                  </a:extLst>
                </a:gridCol>
                <a:gridCol w="1098817">
                  <a:extLst>
                    <a:ext uri="{9D8B030D-6E8A-4147-A177-3AD203B41FA5}">
                      <a16:colId xmlns:a16="http://schemas.microsoft.com/office/drawing/2014/main" val="1131781628"/>
                    </a:ext>
                  </a:extLst>
                </a:gridCol>
                <a:gridCol w="608565">
                  <a:extLst>
                    <a:ext uri="{9D8B030D-6E8A-4147-A177-3AD203B41FA5}">
                      <a16:colId xmlns:a16="http://schemas.microsoft.com/office/drawing/2014/main" val="827586155"/>
                    </a:ext>
                  </a:extLst>
                </a:gridCol>
                <a:gridCol w="1877861">
                  <a:extLst>
                    <a:ext uri="{9D8B030D-6E8A-4147-A177-3AD203B41FA5}">
                      <a16:colId xmlns:a16="http://schemas.microsoft.com/office/drawing/2014/main" val="121765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Defaulted?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Education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Owns Car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Income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Credit Amount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C00000"/>
                          </a:solidFill>
                        </a:rPr>
                        <a:t>1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$406,598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188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61EBC58-7EF8-C1EF-FA3F-B3FC58C80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823694"/>
              </p:ext>
            </p:extLst>
          </p:nvPr>
        </p:nvGraphicFramePr>
        <p:xfrm>
          <a:off x="838198" y="3478649"/>
          <a:ext cx="105156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114378803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0962186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1702295940"/>
                    </a:ext>
                  </a:extLst>
                </a:gridCol>
                <a:gridCol w="491966">
                  <a:extLst>
                    <a:ext uri="{9D8B030D-6E8A-4147-A177-3AD203B41FA5}">
                      <a16:colId xmlns:a16="http://schemas.microsoft.com/office/drawing/2014/main" val="1951032287"/>
                    </a:ext>
                  </a:extLst>
                </a:gridCol>
                <a:gridCol w="3203733">
                  <a:extLst>
                    <a:ext uri="{9D8B030D-6E8A-4147-A177-3AD203B41FA5}">
                      <a16:colId xmlns:a16="http://schemas.microsoft.com/office/drawing/2014/main" val="3345049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Prev Approved Loans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Prev Canceled Loans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No. Late Payments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No. Completed Contracts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188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BBD8B5F-7124-13FC-0C4A-46E6CD553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141213"/>
              </p:ext>
            </p:extLst>
          </p:nvPr>
        </p:nvGraphicFramePr>
        <p:xfrm>
          <a:off x="838199" y="4933576"/>
          <a:ext cx="10515601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43788033"/>
                    </a:ext>
                  </a:extLst>
                </a:gridCol>
                <a:gridCol w="2985297">
                  <a:extLst>
                    <a:ext uri="{9D8B030D-6E8A-4147-A177-3AD203B41FA5}">
                      <a16:colId xmlns:a16="http://schemas.microsoft.com/office/drawing/2014/main" val="109621863"/>
                    </a:ext>
                  </a:extLst>
                </a:gridCol>
                <a:gridCol w="2272504">
                  <a:extLst>
                    <a:ext uri="{9D8B030D-6E8A-4147-A177-3AD203B41FA5}">
                      <a16:colId xmlns:a16="http://schemas.microsoft.com/office/drawing/2014/main" val="3934958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0229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Mortgage Total Days Overdue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Other Loan Total Days Overdue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Mortgage Total Amount Overdue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Other Loan Total Amount Overdue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188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5AB3DC-9821-B3E4-FB2B-1DA5F98AE8E3}"/>
              </a:ext>
            </a:extLst>
          </p:cNvPr>
          <p:cNvSpPr txBox="1"/>
          <p:nvPr/>
        </p:nvSpPr>
        <p:spPr>
          <a:xfrm>
            <a:off x="4623867" y="160770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Applicant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B5E4C-8C5E-F58E-062F-88E825ADC723}"/>
              </a:ext>
            </a:extLst>
          </p:cNvPr>
          <p:cNvSpPr txBox="1"/>
          <p:nvPr/>
        </p:nvSpPr>
        <p:spPr>
          <a:xfrm>
            <a:off x="2832207" y="3017703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Proprietary Mortgage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40161-604A-8FC0-D08D-FB0567C5BCF4}"/>
              </a:ext>
            </a:extLst>
          </p:cNvPr>
          <p:cNvSpPr txBox="1"/>
          <p:nvPr/>
        </p:nvSpPr>
        <p:spPr>
          <a:xfrm>
            <a:off x="2832207" y="4491757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/>
              <a:t>Federal Credit Bureau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Loan</a:t>
            </a:r>
            <a:r>
              <a:rPr lang="en-US"/>
              <a:t>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8B1B1-EF82-50A6-00ED-A27D40DEAFA6}"/>
              </a:ext>
            </a:extLst>
          </p:cNvPr>
          <p:cNvSpPr txBox="1"/>
          <p:nvPr/>
        </p:nvSpPr>
        <p:spPr>
          <a:xfrm>
            <a:off x="0" y="160770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srgbClr val="FF0000"/>
                </a:solidFill>
              </a:rPr>
              <a:t>Prediction Target</a:t>
            </a:r>
          </a:p>
        </p:txBody>
      </p:sp>
    </p:spTree>
    <p:extLst>
      <p:ext uri="{BB962C8B-B14F-4D97-AF65-F5344CB8AC3E}">
        <p14:creationId xmlns:p14="http://schemas.microsoft.com/office/powerpoint/2010/main" val="15984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F91-B6C9-E534-6B88-035D7BE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EA72C-09D4-9517-8D83-1A663EF8569C}"/>
              </a:ext>
            </a:extLst>
          </p:cNvPr>
          <p:cNvSpPr txBox="1"/>
          <p:nvPr/>
        </p:nvSpPr>
        <p:spPr>
          <a:xfrm>
            <a:off x="838199" y="1480179"/>
            <a:ext cx="2747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Logistic Regression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FF4DA-64B9-9D65-CCDC-2A955335BEA2}"/>
              </a:ext>
            </a:extLst>
          </p:cNvPr>
          <p:cNvSpPr txBox="1"/>
          <p:nvPr/>
        </p:nvSpPr>
        <p:spPr>
          <a:xfrm>
            <a:off x="4359708" y="1465905"/>
            <a:ext cx="289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Support Vector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368B1-3962-3776-3EA7-B2D0D84AB687}"/>
              </a:ext>
            </a:extLst>
          </p:cNvPr>
          <p:cNvSpPr txBox="1"/>
          <p:nvPr/>
        </p:nvSpPr>
        <p:spPr>
          <a:xfrm>
            <a:off x="7890621" y="1473957"/>
            <a:ext cx="344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Linear Discriminant Analysis Classifier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091399-1212-F64F-D41F-C77B883319DB}"/>
              </a:ext>
            </a:extLst>
          </p:cNvPr>
          <p:cNvCxnSpPr>
            <a:cxnSpLocks/>
          </p:cNvCxnSpPr>
          <p:nvPr/>
        </p:nvCxnSpPr>
        <p:spPr>
          <a:xfrm>
            <a:off x="611791" y="4887764"/>
            <a:ext cx="3308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74D28A3-7C1D-6DB7-D959-BACAFE6BF691}"/>
              </a:ext>
            </a:extLst>
          </p:cNvPr>
          <p:cNvSpPr/>
          <p:nvPr/>
        </p:nvSpPr>
        <p:spPr>
          <a:xfrm>
            <a:off x="2447172" y="264829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E538D93-8D57-8CE5-6EC8-5FDDEF50A3F8}"/>
              </a:ext>
            </a:extLst>
          </p:cNvPr>
          <p:cNvSpPr/>
          <p:nvPr/>
        </p:nvSpPr>
        <p:spPr>
          <a:xfrm>
            <a:off x="3032650" y="264829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4D415F3-1EC5-E6C8-D8E6-94780A84CB4E}"/>
              </a:ext>
            </a:extLst>
          </p:cNvPr>
          <p:cNvSpPr/>
          <p:nvPr/>
        </p:nvSpPr>
        <p:spPr>
          <a:xfrm>
            <a:off x="3585235" y="2646060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F9FC9C0-9AC7-7A27-C92F-486943CE0214}"/>
              </a:ext>
            </a:extLst>
          </p:cNvPr>
          <p:cNvSpPr/>
          <p:nvPr/>
        </p:nvSpPr>
        <p:spPr>
          <a:xfrm>
            <a:off x="3401040" y="2642143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B8E7F9-96E1-5987-7AE6-7C5D7BC1ABBC}"/>
              </a:ext>
            </a:extLst>
          </p:cNvPr>
          <p:cNvSpPr/>
          <p:nvPr/>
        </p:nvSpPr>
        <p:spPr>
          <a:xfrm>
            <a:off x="611791" y="4680544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1BC5AC-7278-1532-EA7D-961307C0F778}"/>
              </a:ext>
            </a:extLst>
          </p:cNvPr>
          <p:cNvSpPr/>
          <p:nvPr/>
        </p:nvSpPr>
        <p:spPr>
          <a:xfrm>
            <a:off x="1139161" y="4680544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68608-DBF0-EFAF-0027-69FA22CF3202}"/>
              </a:ext>
            </a:extLst>
          </p:cNvPr>
          <p:cNvSpPr/>
          <p:nvPr/>
        </p:nvSpPr>
        <p:spPr>
          <a:xfrm>
            <a:off x="1984764" y="4657520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B8E622-07FD-0955-0084-E54D213F3204}"/>
              </a:ext>
            </a:extLst>
          </p:cNvPr>
          <p:cNvSpPr/>
          <p:nvPr/>
        </p:nvSpPr>
        <p:spPr>
          <a:xfrm>
            <a:off x="2281890" y="4657520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1ACAB0E-D7B9-2010-C368-F3C58131C1B5}"/>
              </a:ext>
            </a:extLst>
          </p:cNvPr>
          <p:cNvSpPr/>
          <p:nvPr/>
        </p:nvSpPr>
        <p:spPr>
          <a:xfrm>
            <a:off x="6361536" y="2605011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4AD9288-118F-C527-91A2-C49833F3DE36}"/>
              </a:ext>
            </a:extLst>
          </p:cNvPr>
          <p:cNvSpPr/>
          <p:nvPr/>
        </p:nvSpPr>
        <p:spPr>
          <a:xfrm>
            <a:off x="5888301" y="325181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42A3090-41F0-52D5-83CA-B37B8CD5DCB2}"/>
              </a:ext>
            </a:extLst>
          </p:cNvPr>
          <p:cNvSpPr/>
          <p:nvPr/>
        </p:nvSpPr>
        <p:spPr>
          <a:xfrm>
            <a:off x="6610008" y="3154843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2D18894-546C-C27E-583E-607BC501AEA6}"/>
              </a:ext>
            </a:extLst>
          </p:cNvPr>
          <p:cNvSpPr/>
          <p:nvPr/>
        </p:nvSpPr>
        <p:spPr>
          <a:xfrm>
            <a:off x="7044595" y="3275406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E0087D-509D-4F5A-7083-B19F036B5F42}"/>
              </a:ext>
            </a:extLst>
          </p:cNvPr>
          <p:cNvSpPr/>
          <p:nvPr/>
        </p:nvSpPr>
        <p:spPr>
          <a:xfrm>
            <a:off x="5020121" y="3589016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5D50A2-D815-ABC9-4BA0-D08524A42C22}"/>
              </a:ext>
            </a:extLst>
          </p:cNvPr>
          <p:cNvSpPr/>
          <p:nvPr/>
        </p:nvSpPr>
        <p:spPr>
          <a:xfrm>
            <a:off x="4997406" y="4144402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A9C7C-C372-E9DA-883C-D5EA354D7238}"/>
              </a:ext>
            </a:extLst>
          </p:cNvPr>
          <p:cNvSpPr/>
          <p:nvPr/>
        </p:nvSpPr>
        <p:spPr>
          <a:xfrm>
            <a:off x="5683052" y="4374646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006987-8249-C766-FE50-0CEA9F16CDE9}"/>
              </a:ext>
            </a:extLst>
          </p:cNvPr>
          <p:cNvSpPr/>
          <p:nvPr/>
        </p:nvSpPr>
        <p:spPr>
          <a:xfrm>
            <a:off x="4997406" y="4657520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EE3CDB-18E8-8C08-3589-1814AD3C671D}"/>
              </a:ext>
            </a:extLst>
          </p:cNvPr>
          <p:cNvCxnSpPr>
            <a:cxnSpLocks/>
          </p:cNvCxnSpPr>
          <p:nvPr/>
        </p:nvCxnSpPr>
        <p:spPr>
          <a:xfrm>
            <a:off x="4866934" y="2642143"/>
            <a:ext cx="1723016" cy="21535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6E82A2-FE94-BD9D-AC8C-22FA88322C47}"/>
              </a:ext>
            </a:extLst>
          </p:cNvPr>
          <p:cNvCxnSpPr>
            <a:cxnSpLocks/>
          </p:cNvCxnSpPr>
          <p:nvPr/>
        </p:nvCxnSpPr>
        <p:spPr>
          <a:xfrm>
            <a:off x="4579573" y="2864117"/>
            <a:ext cx="1637524" cy="204667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6743B9-C3E0-6B01-C4D8-B2E8F68A8071}"/>
              </a:ext>
            </a:extLst>
          </p:cNvPr>
          <p:cNvSpPr/>
          <p:nvPr/>
        </p:nvSpPr>
        <p:spPr>
          <a:xfrm>
            <a:off x="598637" y="2879107"/>
            <a:ext cx="3197111" cy="1916559"/>
          </a:xfrm>
          <a:custGeom>
            <a:avLst/>
            <a:gdLst>
              <a:gd name="connsiteX0" fmla="*/ 0 w 2499799"/>
              <a:gd name="connsiteY0" fmla="*/ 1916559 h 1916559"/>
              <a:gd name="connsiteX1" fmla="*/ 1059125 w 2499799"/>
              <a:gd name="connsiteY1" fmla="*/ 1627109 h 1916559"/>
              <a:gd name="connsiteX2" fmla="*/ 1585399 w 2499799"/>
              <a:gd name="connsiteY2" fmla="*/ 258798 h 1916559"/>
              <a:gd name="connsiteX3" fmla="*/ 2499799 w 2499799"/>
              <a:gd name="connsiteY3" fmla="*/ 8818 h 191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9799" h="1916559">
                <a:moveTo>
                  <a:pt x="0" y="1916559"/>
                </a:moveTo>
                <a:cubicBezTo>
                  <a:pt x="397446" y="1909980"/>
                  <a:pt x="794892" y="1903402"/>
                  <a:pt x="1059125" y="1627109"/>
                </a:cubicBezTo>
                <a:cubicBezTo>
                  <a:pt x="1323358" y="1350816"/>
                  <a:pt x="1345287" y="528513"/>
                  <a:pt x="1585399" y="258798"/>
                </a:cubicBezTo>
                <a:cubicBezTo>
                  <a:pt x="1825511" y="-10917"/>
                  <a:pt x="2315603" y="-14206"/>
                  <a:pt x="2499799" y="881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B39778-9124-9D77-3B2A-D32BB73F69E8}"/>
              </a:ext>
            </a:extLst>
          </p:cNvPr>
          <p:cNvCxnSpPr>
            <a:cxnSpLocks/>
          </p:cNvCxnSpPr>
          <p:nvPr/>
        </p:nvCxnSpPr>
        <p:spPr>
          <a:xfrm>
            <a:off x="7848053" y="4910788"/>
            <a:ext cx="37309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9CD88A5-9192-4C29-E2C6-5820BD6424D3}"/>
              </a:ext>
            </a:extLst>
          </p:cNvPr>
          <p:cNvSpPr/>
          <p:nvPr/>
        </p:nvSpPr>
        <p:spPr>
          <a:xfrm>
            <a:off x="7794141" y="2743719"/>
            <a:ext cx="2497603" cy="2066299"/>
          </a:xfrm>
          <a:custGeom>
            <a:avLst/>
            <a:gdLst>
              <a:gd name="connsiteX0" fmla="*/ 0 w 2749778"/>
              <a:gd name="connsiteY0" fmla="*/ 1914996 h 2016864"/>
              <a:gd name="connsiteX1" fmla="*/ 447332 w 2749778"/>
              <a:gd name="connsiteY1" fmla="*/ 1914996 h 2016864"/>
              <a:gd name="connsiteX2" fmla="*/ 802567 w 2749778"/>
              <a:gd name="connsiteY2" fmla="*/ 1605811 h 2016864"/>
              <a:gd name="connsiteX3" fmla="*/ 1013076 w 2749778"/>
              <a:gd name="connsiteY3" fmla="*/ 1020331 h 2016864"/>
              <a:gd name="connsiteX4" fmla="*/ 1190693 w 2749778"/>
              <a:gd name="connsiteY4" fmla="*/ 382225 h 2016864"/>
              <a:gd name="connsiteX5" fmla="*/ 1289370 w 2749778"/>
              <a:gd name="connsiteY5" fmla="*/ 119088 h 2016864"/>
              <a:gd name="connsiteX6" fmla="*/ 1427516 w 2749778"/>
              <a:gd name="connsiteY6" fmla="*/ 677 h 2016864"/>
              <a:gd name="connsiteX7" fmla="*/ 1545928 w 2749778"/>
              <a:gd name="connsiteY7" fmla="*/ 92775 h 2016864"/>
              <a:gd name="connsiteX8" fmla="*/ 1670918 w 2749778"/>
              <a:gd name="connsiteY8" fmla="*/ 487480 h 2016864"/>
              <a:gd name="connsiteX9" fmla="*/ 1822221 w 2749778"/>
              <a:gd name="connsiteY9" fmla="*/ 1000596 h 2016864"/>
              <a:gd name="connsiteX10" fmla="*/ 1980103 w 2749778"/>
              <a:gd name="connsiteY10" fmla="*/ 1421615 h 2016864"/>
              <a:gd name="connsiteX11" fmla="*/ 2203770 w 2749778"/>
              <a:gd name="connsiteY11" fmla="*/ 1783428 h 2016864"/>
              <a:gd name="connsiteX12" fmla="*/ 2394544 w 2749778"/>
              <a:gd name="connsiteY12" fmla="*/ 1928153 h 2016864"/>
              <a:gd name="connsiteX13" fmla="*/ 2749778 w 2749778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8117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8117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2650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38843"/>
              <a:gd name="connsiteY0" fmla="*/ 1967624 h 2022219"/>
              <a:gd name="connsiteX1" fmla="*/ 414531 w 2738843"/>
              <a:gd name="connsiteY1" fmla="*/ 1914996 h 2022219"/>
              <a:gd name="connsiteX2" fmla="*/ 769766 w 2738843"/>
              <a:gd name="connsiteY2" fmla="*/ 1605811 h 2022219"/>
              <a:gd name="connsiteX3" fmla="*/ 980275 w 2738843"/>
              <a:gd name="connsiteY3" fmla="*/ 1020331 h 2022219"/>
              <a:gd name="connsiteX4" fmla="*/ 1157892 w 2738843"/>
              <a:gd name="connsiteY4" fmla="*/ 382225 h 2022219"/>
              <a:gd name="connsiteX5" fmla="*/ 1256569 w 2738843"/>
              <a:gd name="connsiteY5" fmla="*/ 119088 h 2022219"/>
              <a:gd name="connsiteX6" fmla="*/ 1394715 w 2738843"/>
              <a:gd name="connsiteY6" fmla="*/ 677 h 2022219"/>
              <a:gd name="connsiteX7" fmla="*/ 1513127 w 2738843"/>
              <a:gd name="connsiteY7" fmla="*/ 92775 h 2022219"/>
              <a:gd name="connsiteX8" fmla="*/ 1632650 w 2738843"/>
              <a:gd name="connsiteY8" fmla="*/ 487480 h 2022219"/>
              <a:gd name="connsiteX9" fmla="*/ 1789420 w 2738843"/>
              <a:gd name="connsiteY9" fmla="*/ 1000596 h 2022219"/>
              <a:gd name="connsiteX10" fmla="*/ 1947302 w 2738843"/>
              <a:gd name="connsiteY10" fmla="*/ 1421615 h 2022219"/>
              <a:gd name="connsiteX11" fmla="*/ 2170969 w 2738843"/>
              <a:gd name="connsiteY11" fmla="*/ 1783428 h 2022219"/>
              <a:gd name="connsiteX12" fmla="*/ 2361743 w 2738843"/>
              <a:gd name="connsiteY12" fmla="*/ 1928153 h 2022219"/>
              <a:gd name="connsiteX13" fmla="*/ 2738843 w 2738843"/>
              <a:gd name="connsiteY13" fmla="*/ 1987358 h 2022219"/>
              <a:gd name="connsiteX0" fmla="*/ 0 w 2738843"/>
              <a:gd name="connsiteY0" fmla="*/ 1967624 h 2000036"/>
              <a:gd name="connsiteX1" fmla="*/ 414531 w 2738843"/>
              <a:gd name="connsiteY1" fmla="*/ 1914996 h 2000036"/>
              <a:gd name="connsiteX2" fmla="*/ 769766 w 2738843"/>
              <a:gd name="connsiteY2" fmla="*/ 1605811 h 2000036"/>
              <a:gd name="connsiteX3" fmla="*/ 980275 w 2738843"/>
              <a:gd name="connsiteY3" fmla="*/ 1020331 h 2000036"/>
              <a:gd name="connsiteX4" fmla="*/ 1157892 w 2738843"/>
              <a:gd name="connsiteY4" fmla="*/ 382225 h 2000036"/>
              <a:gd name="connsiteX5" fmla="*/ 1256569 w 2738843"/>
              <a:gd name="connsiteY5" fmla="*/ 119088 h 2000036"/>
              <a:gd name="connsiteX6" fmla="*/ 1394715 w 2738843"/>
              <a:gd name="connsiteY6" fmla="*/ 677 h 2000036"/>
              <a:gd name="connsiteX7" fmla="*/ 1513127 w 2738843"/>
              <a:gd name="connsiteY7" fmla="*/ 92775 h 2000036"/>
              <a:gd name="connsiteX8" fmla="*/ 1632650 w 2738843"/>
              <a:gd name="connsiteY8" fmla="*/ 487480 h 2000036"/>
              <a:gd name="connsiteX9" fmla="*/ 1789420 w 2738843"/>
              <a:gd name="connsiteY9" fmla="*/ 1000596 h 2000036"/>
              <a:gd name="connsiteX10" fmla="*/ 1947302 w 2738843"/>
              <a:gd name="connsiteY10" fmla="*/ 1421615 h 2000036"/>
              <a:gd name="connsiteX11" fmla="*/ 2170969 w 2738843"/>
              <a:gd name="connsiteY11" fmla="*/ 1783428 h 2000036"/>
              <a:gd name="connsiteX12" fmla="*/ 2361743 w 2738843"/>
              <a:gd name="connsiteY12" fmla="*/ 1928153 h 2000036"/>
              <a:gd name="connsiteX13" fmla="*/ 2738843 w 2738843"/>
              <a:gd name="connsiteY13" fmla="*/ 1987358 h 2000036"/>
              <a:gd name="connsiteX0" fmla="*/ 0 w 2771644"/>
              <a:gd name="connsiteY0" fmla="*/ 1967624 h 2073368"/>
              <a:gd name="connsiteX1" fmla="*/ 414531 w 2771644"/>
              <a:gd name="connsiteY1" fmla="*/ 1914996 h 2073368"/>
              <a:gd name="connsiteX2" fmla="*/ 769766 w 2771644"/>
              <a:gd name="connsiteY2" fmla="*/ 1605811 h 2073368"/>
              <a:gd name="connsiteX3" fmla="*/ 980275 w 2771644"/>
              <a:gd name="connsiteY3" fmla="*/ 1020331 h 2073368"/>
              <a:gd name="connsiteX4" fmla="*/ 1157892 w 2771644"/>
              <a:gd name="connsiteY4" fmla="*/ 382225 h 2073368"/>
              <a:gd name="connsiteX5" fmla="*/ 1256569 w 2771644"/>
              <a:gd name="connsiteY5" fmla="*/ 119088 h 2073368"/>
              <a:gd name="connsiteX6" fmla="*/ 1394715 w 2771644"/>
              <a:gd name="connsiteY6" fmla="*/ 677 h 2073368"/>
              <a:gd name="connsiteX7" fmla="*/ 1513127 w 2771644"/>
              <a:gd name="connsiteY7" fmla="*/ 92775 h 2073368"/>
              <a:gd name="connsiteX8" fmla="*/ 1632650 w 2771644"/>
              <a:gd name="connsiteY8" fmla="*/ 487480 h 2073368"/>
              <a:gd name="connsiteX9" fmla="*/ 1789420 w 2771644"/>
              <a:gd name="connsiteY9" fmla="*/ 1000596 h 2073368"/>
              <a:gd name="connsiteX10" fmla="*/ 1947302 w 2771644"/>
              <a:gd name="connsiteY10" fmla="*/ 1421615 h 2073368"/>
              <a:gd name="connsiteX11" fmla="*/ 2170969 w 2771644"/>
              <a:gd name="connsiteY11" fmla="*/ 1783428 h 2073368"/>
              <a:gd name="connsiteX12" fmla="*/ 2361743 w 2771644"/>
              <a:gd name="connsiteY12" fmla="*/ 1928153 h 2073368"/>
              <a:gd name="connsiteX13" fmla="*/ 2771644 w 2771644"/>
              <a:gd name="connsiteY13" fmla="*/ 2066299 h 2073368"/>
              <a:gd name="connsiteX0" fmla="*/ 0 w 2771644"/>
              <a:gd name="connsiteY0" fmla="*/ 1967624 h 2066299"/>
              <a:gd name="connsiteX1" fmla="*/ 414531 w 2771644"/>
              <a:gd name="connsiteY1" fmla="*/ 1914996 h 2066299"/>
              <a:gd name="connsiteX2" fmla="*/ 769766 w 2771644"/>
              <a:gd name="connsiteY2" fmla="*/ 1605811 h 2066299"/>
              <a:gd name="connsiteX3" fmla="*/ 980275 w 2771644"/>
              <a:gd name="connsiteY3" fmla="*/ 1020331 h 2066299"/>
              <a:gd name="connsiteX4" fmla="*/ 1157892 w 2771644"/>
              <a:gd name="connsiteY4" fmla="*/ 382225 h 2066299"/>
              <a:gd name="connsiteX5" fmla="*/ 1256569 w 2771644"/>
              <a:gd name="connsiteY5" fmla="*/ 119088 h 2066299"/>
              <a:gd name="connsiteX6" fmla="*/ 1394715 w 2771644"/>
              <a:gd name="connsiteY6" fmla="*/ 677 h 2066299"/>
              <a:gd name="connsiteX7" fmla="*/ 1513127 w 2771644"/>
              <a:gd name="connsiteY7" fmla="*/ 92775 h 2066299"/>
              <a:gd name="connsiteX8" fmla="*/ 1632650 w 2771644"/>
              <a:gd name="connsiteY8" fmla="*/ 487480 h 2066299"/>
              <a:gd name="connsiteX9" fmla="*/ 1789420 w 2771644"/>
              <a:gd name="connsiteY9" fmla="*/ 1000596 h 2066299"/>
              <a:gd name="connsiteX10" fmla="*/ 1947302 w 2771644"/>
              <a:gd name="connsiteY10" fmla="*/ 1421615 h 2066299"/>
              <a:gd name="connsiteX11" fmla="*/ 2170969 w 2771644"/>
              <a:gd name="connsiteY11" fmla="*/ 1783428 h 2066299"/>
              <a:gd name="connsiteX12" fmla="*/ 2361743 w 2771644"/>
              <a:gd name="connsiteY12" fmla="*/ 1928153 h 2066299"/>
              <a:gd name="connsiteX13" fmla="*/ 2771644 w 2771644"/>
              <a:gd name="connsiteY13" fmla="*/ 2066299 h 2066299"/>
              <a:gd name="connsiteX0" fmla="*/ 0 w 2771644"/>
              <a:gd name="connsiteY0" fmla="*/ 1967624 h 2066299"/>
              <a:gd name="connsiteX1" fmla="*/ 414531 w 2771644"/>
              <a:gd name="connsiteY1" fmla="*/ 1914996 h 2066299"/>
              <a:gd name="connsiteX2" fmla="*/ 769766 w 2771644"/>
              <a:gd name="connsiteY2" fmla="*/ 1605811 h 2066299"/>
              <a:gd name="connsiteX3" fmla="*/ 980275 w 2771644"/>
              <a:gd name="connsiteY3" fmla="*/ 1020331 h 2066299"/>
              <a:gd name="connsiteX4" fmla="*/ 1157892 w 2771644"/>
              <a:gd name="connsiteY4" fmla="*/ 382225 h 2066299"/>
              <a:gd name="connsiteX5" fmla="*/ 1256569 w 2771644"/>
              <a:gd name="connsiteY5" fmla="*/ 119088 h 2066299"/>
              <a:gd name="connsiteX6" fmla="*/ 1394715 w 2771644"/>
              <a:gd name="connsiteY6" fmla="*/ 677 h 2066299"/>
              <a:gd name="connsiteX7" fmla="*/ 1513127 w 2771644"/>
              <a:gd name="connsiteY7" fmla="*/ 92775 h 2066299"/>
              <a:gd name="connsiteX8" fmla="*/ 1632650 w 2771644"/>
              <a:gd name="connsiteY8" fmla="*/ 487480 h 2066299"/>
              <a:gd name="connsiteX9" fmla="*/ 1789420 w 2771644"/>
              <a:gd name="connsiteY9" fmla="*/ 1000596 h 2066299"/>
              <a:gd name="connsiteX10" fmla="*/ 1947302 w 2771644"/>
              <a:gd name="connsiteY10" fmla="*/ 1421615 h 2066299"/>
              <a:gd name="connsiteX11" fmla="*/ 2170969 w 2771644"/>
              <a:gd name="connsiteY11" fmla="*/ 1783428 h 2066299"/>
              <a:gd name="connsiteX12" fmla="*/ 2378143 w 2771644"/>
              <a:gd name="connsiteY12" fmla="*/ 1980780 h 2066299"/>
              <a:gd name="connsiteX13" fmla="*/ 2771644 w 2771644"/>
              <a:gd name="connsiteY13" fmla="*/ 2066299 h 206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1644" h="2066299">
                <a:moveTo>
                  <a:pt x="0" y="1967624"/>
                </a:moveTo>
                <a:cubicBezTo>
                  <a:pt x="151318" y="1953918"/>
                  <a:pt x="286237" y="1975298"/>
                  <a:pt x="414531" y="1914996"/>
                </a:cubicBezTo>
                <a:cubicBezTo>
                  <a:pt x="542825" y="1854694"/>
                  <a:pt x="675475" y="1754922"/>
                  <a:pt x="769766" y="1605811"/>
                </a:cubicBezTo>
                <a:cubicBezTo>
                  <a:pt x="864057" y="1456700"/>
                  <a:pt x="915587" y="1224262"/>
                  <a:pt x="980275" y="1020331"/>
                </a:cubicBezTo>
                <a:cubicBezTo>
                  <a:pt x="1044963" y="816400"/>
                  <a:pt x="1111843" y="532432"/>
                  <a:pt x="1157892" y="382225"/>
                </a:cubicBezTo>
                <a:cubicBezTo>
                  <a:pt x="1203941" y="232018"/>
                  <a:pt x="1217099" y="182679"/>
                  <a:pt x="1256569" y="119088"/>
                </a:cubicBezTo>
                <a:cubicBezTo>
                  <a:pt x="1296040" y="55497"/>
                  <a:pt x="1351955" y="5062"/>
                  <a:pt x="1394715" y="677"/>
                </a:cubicBezTo>
                <a:cubicBezTo>
                  <a:pt x="1437475" y="-3708"/>
                  <a:pt x="1473471" y="11641"/>
                  <a:pt x="1513127" y="92775"/>
                </a:cubicBezTo>
                <a:cubicBezTo>
                  <a:pt x="1552783" y="173909"/>
                  <a:pt x="1586601" y="336177"/>
                  <a:pt x="1632650" y="487480"/>
                </a:cubicBezTo>
                <a:cubicBezTo>
                  <a:pt x="1678699" y="638783"/>
                  <a:pt x="1736978" y="844907"/>
                  <a:pt x="1789420" y="1000596"/>
                </a:cubicBezTo>
                <a:cubicBezTo>
                  <a:pt x="1841862" y="1156285"/>
                  <a:pt x="1883710" y="1291143"/>
                  <a:pt x="1947302" y="1421615"/>
                </a:cubicBezTo>
                <a:cubicBezTo>
                  <a:pt x="2010894" y="1552087"/>
                  <a:pt x="2099162" y="1690234"/>
                  <a:pt x="2170969" y="1783428"/>
                </a:cubicBezTo>
                <a:cubicBezTo>
                  <a:pt x="2242776" y="1876622"/>
                  <a:pt x="2287142" y="1947888"/>
                  <a:pt x="2378143" y="1980780"/>
                </a:cubicBezTo>
                <a:cubicBezTo>
                  <a:pt x="2469144" y="2013672"/>
                  <a:pt x="2507807" y="2047659"/>
                  <a:pt x="2771644" y="2066299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26E01F5-6C2F-5C76-2260-11A971AB49A6}"/>
              </a:ext>
            </a:extLst>
          </p:cNvPr>
          <p:cNvSpPr/>
          <p:nvPr/>
        </p:nvSpPr>
        <p:spPr>
          <a:xfrm flipH="1">
            <a:off x="9081418" y="2743720"/>
            <a:ext cx="2497603" cy="2066299"/>
          </a:xfrm>
          <a:custGeom>
            <a:avLst/>
            <a:gdLst>
              <a:gd name="connsiteX0" fmla="*/ 0 w 2749778"/>
              <a:gd name="connsiteY0" fmla="*/ 1914996 h 2016864"/>
              <a:gd name="connsiteX1" fmla="*/ 447332 w 2749778"/>
              <a:gd name="connsiteY1" fmla="*/ 1914996 h 2016864"/>
              <a:gd name="connsiteX2" fmla="*/ 802567 w 2749778"/>
              <a:gd name="connsiteY2" fmla="*/ 1605811 h 2016864"/>
              <a:gd name="connsiteX3" fmla="*/ 1013076 w 2749778"/>
              <a:gd name="connsiteY3" fmla="*/ 1020331 h 2016864"/>
              <a:gd name="connsiteX4" fmla="*/ 1190693 w 2749778"/>
              <a:gd name="connsiteY4" fmla="*/ 382225 h 2016864"/>
              <a:gd name="connsiteX5" fmla="*/ 1289370 w 2749778"/>
              <a:gd name="connsiteY5" fmla="*/ 119088 h 2016864"/>
              <a:gd name="connsiteX6" fmla="*/ 1427516 w 2749778"/>
              <a:gd name="connsiteY6" fmla="*/ 677 h 2016864"/>
              <a:gd name="connsiteX7" fmla="*/ 1545928 w 2749778"/>
              <a:gd name="connsiteY7" fmla="*/ 92775 h 2016864"/>
              <a:gd name="connsiteX8" fmla="*/ 1670918 w 2749778"/>
              <a:gd name="connsiteY8" fmla="*/ 487480 h 2016864"/>
              <a:gd name="connsiteX9" fmla="*/ 1822221 w 2749778"/>
              <a:gd name="connsiteY9" fmla="*/ 1000596 h 2016864"/>
              <a:gd name="connsiteX10" fmla="*/ 1980103 w 2749778"/>
              <a:gd name="connsiteY10" fmla="*/ 1421615 h 2016864"/>
              <a:gd name="connsiteX11" fmla="*/ 2203770 w 2749778"/>
              <a:gd name="connsiteY11" fmla="*/ 1783428 h 2016864"/>
              <a:gd name="connsiteX12" fmla="*/ 2394544 w 2749778"/>
              <a:gd name="connsiteY12" fmla="*/ 1928153 h 2016864"/>
              <a:gd name="connsiteX13" fmla="*/ 2749778 w 2749778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8117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8117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2650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38843"/>
              <a:gd name="connsiteY0" fmla="*/ 1967624 h 2022219"/>
              <a:gd name="connsiteX1" fmla="*/ 414531 w 2738843"/>
              <a:gd name="connsiteY1" fmla="*/ 1914996 h 2022219"/>
              <a:gd name="connsiteX2" fmla="*/ 769766 w 2738843"/>
              <a:gd name="connsiteY2" fmla="*/ 1605811 h 2022219"/>
              <a:gd name="connsiteX3" fmla="*/ 980275 w 2738843"/>
              <a:gd name="connsiteY3" fmla="*/ 1020331 h 2022219"/>
              <a:gd name="connsiteX4" fmla="*/ 1157892 w 2738843"/>
              <a:gd name="connsiteY4" fmla="*/ 382225 h 2022219"/>
              <a:gd name="connsiteX5" fmla="*/ 1256569 w 2738843"/>
              <a:gd name="connsiteY5" fmla="*/ 119088 h 2022219"/>
              <a:gd name="connsiteX6" fmla="*/ 1394715 w 2738843"/>
              <a:gd name="connsiteY6" fmla="*/ 677 h 2022219"/>
              <a:gd name="connsiteX7" fmla="*/ 1513127 w 2738843"/>
              <a:gd name="connsiteY7" fmla="*/ 92775 h 2022219"/>
              <a:gd name="connsiteX8" fmla="*/ 1632650 w 2738843"/>
              <a:gd name="connsiteY8" fmla="*/ 487480 h 2022219"/>
              <a:gd name="connsiteX9" fmla="*/ 1789420 w 2738843"/>
              <a:gd name="connsiteY9" fmla="*/ 1000596 h 2022219"/>
              <a:gd name="connsiteX10" fmla="*/ 1947302 w 2738843"/>
              <a:gd name="connsiteY10" fmla="*/ 1421615 h 2022219"/>
              <a:gd name="connsiteX11" fmla="*/ 2170969 w 2738843"/>
              <a:gd name="connsiteY11" fmla="*/ 1783428 h 2022219"/>
              <a:gd name="connsiteX12" fmla="*/ 2361743 w 2738843"/>
              <a:gd name="connsiteY12" fmla="*/ 1928153 h 2022219"/>
              <a:gd name="connsiteX13" fmla="*/ 2738843 w 2738843"/>
              <a:gd name="connsiteY13" fmla="*/ 1987358 h 2022219"/>
              <a:gd name="connsiteX0" fmla="*/ 0 w 2738843"/>
              <a:gd name="connsiteY0" fmla="*/ 1967624 h 2000036"/>
              <a:gd name="connsiteX1" fmla="*/ 414531 w 2738843"/>
              <a:gd name="connsiteY1" fmla="*/ 1914996 h 2000036"/>
              <a:gd name="connsiteX2" fmla="*/ 769766 w 2738843"/>
              <a:gd name="connsiteY2" fmla="*/ 1605811 h 2000036"/>
              <a:gd name="connsiteX3" fmla="*/ 980275 w 2738843"/>
              <a:gd name="connsiteY3" fmla="*/ 1020331 h 2000036"/>
              <a:gd name="connsiteX4" fmla="*/ 1157892 w 2738843"/>
              <a:gd name="connsiteY4" fmla="*/ 382225 h 2000036"/>
              <a:gd name="connsiteX5" fmla="*/ 1256569 w 2738843"/>
              <a:gd name="connsiteY5" fmla="*/ 119088 h 2000036"/>
              <a:gd name="connsiteX6" fmla="*/ 1394715 w 2738843"/>
              <a:gd name="connsiteY6" fmla="*/ 677 h 2000036"/>
              <a:gd name="connsiteX7" fmla="*/ 1513127 w 2738843"/>
              <a:gd name="connsiteY7" fmla="*/ 92775 h 2000036"/>
              <a:gd name="connsiteX8" fmla="*/ 1632650 w 2738843"/>
              <a:gd name="connsiteY8" fmla="*/ 487480 h 2000036"/>
              <a:gd name="connsiteX9" fmla="*/ 1789420 w 2738843"/>
              <a:gd name="connsiteY9" fmla="*/ 1000596 h 2000036"/>
              <a:gd name="connsiteX10" fmla="*/ 1947302 w 2738843"/>
              <a:gd name="connsiteY10" fmla="*/ 1421615 h 2000036"/>
              <a:gd name="connsiteX11" fmla="*/ 2170969 w 2738843"/>
              <a:gd name="connsiteY11" fmla="*/ 1783428 h 2000036"/>
              <a:gd name="connsiteX12" fmla="*/ 2361743 w 2738843"/>
              <a:gd name="connsiteY12" fmla="*/ 1928153 h 2000036"/>
              <a:gd name="connsiteX13" fmla="*/ 2738843 w 2738843"/>
              <a:gd name="connsiteY13" fmla="*/ 1987358 h 2000036"/>
              <a:gd name="connsiteX0" fmla="*/ 0 w 2771644"/>
              <a:gd name="connsiteY0" fmla="*/ 1967624 h 2073368"/>
              <a:gd name="connsiteX1" fmla="*/ 414531 w 2771644"/>
              <a:gd name="connsiteY1" fmla="*/ 1914996 h 2073368"/>
              <a:gd name="connsiteX2" fmla="*/ 769766 w 2771644"/>
              <a:gd name="connsiteY2" fmla="*/ 1605811 h 2073368"/>
              <a:gd name="connsiteX3" fmla="*/ 980275 w 2771644"/>
              <a:gd name="connsiteY3" fmla="*/ 1020331 h 2073368"/>
              <a:gd name="connsiteX4" fmla="*/ 1157892 w 2771644"/>
              <a:gd name="connsiteY4" fmla="*/ 382225 h 2073368"/>
              <a:gd name="connsiteX5" fmla="*/ 1256569 w 2771644"/>
              <a:gd name="connsiteY5" fmla="*/ 119088 h 2073368"/>
              <a:gd name="connsiteX6" fmla="*/ 1394715 w 2771644"/>
              <a:gd name="connsiteY6" fmla="*/ 677 h 2073368"/>
              <a:gd name="connsiteX7" fmla="*/ 1513127 w 2771644"/>
              <a:gd name="connsiteY7" fmla="*/ 92775 h 2073368"/>
              <a:gd name="connsiteX8" fmla="*/ 1632650 w 2771644"/>
              <a:gd name="connsiteY8" fmla="*/ 487480 h 2073368"/>
              <a:gd name="connsiteX9" fmla="*/ 1789420 w 2771644"/>
              <a:gd name="connsiteY9" fmla="*/ 1000596 h 2073368"/>
              <a:gd name="connsiteX10" fmla="*/ 1947302 w 2771644"/>
              <a:gd name="connsiteY10" fmla="*/ 1421615 h 2073368"/>
              <a:gd name="connsiteX11" fmla="*/ 2170969 w 2771644"/>
              <a:gd name="connsiteY11" fmla="*/ 1783428 h 2073368"/>
              <a:gd name="connsiteX12" fmla="*/ 2361743 w 2771644"/>
              <a:gd name="connsiteY12" fmla="*/ 1928153 h 2073368"/>
              <a:gd name="connsiteX13" fmla="*/ 2771644 w 2771644"/>
              <a:gd name="connsiteY13" fmla="*/ 2066299 h 2073368"/>
              <a:gd name="connsiteX0" fmla="*/ 0 w 2771644"/>
              <a:gd name="connsiteY0" fmla="*/ 1967624 h 2066299"/>
              <a:gd name="connsiteX1" fmla="*/ 414531 w 2771644"/>
              <a:gd name="connsiteY1" fmla="*/ 1914996 h 2066299"/>
              <a:gd name="connsiteX2" fmla="*/ 769766 w 2771644"/>
              <a:gd name="connsiteY2" fmla="*/ 1605811 h 2066299"/>
              <a:gd name="connsiteX3" fmla="*/ 980275 w 2771644"/>
              <a:gd name="connsiteY3" fmla="*/ 1020331 h 2066299"/>
              <a:gd name="connsiteX4" fmla="*/ 1157892 w 2771644"/>
              <a:gd name="connsiteY4" fmla="*/ 382225 h 2066299"/>
              <a:gd name="connsiteX5" fmla="*/ 1256569 w 2771644"/>
              <a:gd name="connsiteY5" fmla="*/ 119088 h 2066299"/>
              <a:gd name="connsiteX6" fmla="*/ 1394715 w 2771644"/>
              <a:gd name="connsiteY6" fmla="*/ 677 h 2066299"/>
              <a:gd name="connsiteX7" fmla="*/ 1513127 w 2771644"/>
              <a:gd name="connsiteY7" fmla="*/ 92775 h 2066299"/>
              <a:gd name="connsiteX8" fmla="*/ 1632650 w 2771644"/>
              <a:gd name="connsiteY8" fmla="*/ 487480 h 2066299"/>
              <a:gd name="connsiteX9" fmla="*/ 1789420 w 2771644"/>
              <a:gd name="connsiteY9" fmla="*/ 1000596 h 2066299"/>
              <a:gd name="connsiteX10" fmla="*/ 1947302 w 2771644"/>
              <a:gd name="connsiteY10" fmla="*/ 1421615 h 2066299"/>
              <a:gd name="connsiteX11" fmla="*/ 2170969 w 2771644"/>
              <a:gd name="connsiteY11" fmla="*/ 1783428 h 2066299"/>
              <a:gd name="connsiteX12" fmla="*/ 2361743 w 2771644"/>
              <a:gd name="connsiteY12" fmla="*/ 1928153 h 2066299"/>
              <a:gd name="connsiteX13" fmla="*/ 2771644 w 2771644"/>
              <a:gd name="connsiteY13" fmla="*/ 2066299 h 2066299"/>
              <a:gd name="connsiteX0" fmla="*/ 0 w 2771644"/>
              <a:gd name="connsiteY0" fmla="*/ 1967624 h 2066299"/>
              <a:gd name="connsiteX1" fmla="*/ 414531 w 2771644"/>
              <a:gd name="connsiteY1" fmla="*/ 1914996 h 2066299"/>
              <a:gd name="connsiteX2" fmla="*/ 769766 w 2771644"/>
              <a:gd name="connsiteY2" fmla="*/ 1605811 h 2066299"/>
              <a:gd name="connsiteX3" fmla="*/ 980275 w 2771644"/>
              <a:gd name="connsiteY3" fmla="*/ 1020331 h 2066299"/>
              <a:gd name="connsiteX4" fmla="*/ 1157892 w 2771644"/>
              <a:gd name="connsiteY4" fmla="*/ 382225 h 2066299"/>
              <a:gd name="connsiteX5" fmla="*/ 1256569 w 2771644"/>
              <a:gd name="connsiteY5" fmla="*/ 119088 h 2066299"/>
              <a:gd name="connsiteX6" fmla="*/ 1394715 w 2771644"/>
              <a:gd name="connsiteY6" fmla="*/ 677 h 2066299"/>
              <a:gd name="connsiteX7" fmla="*/ 1513127 w 2771644"/>
              <a:gd name="connsiteY7" fmla="*/ 92775 h 2066299"/>
              <a:gd name="connsiteX8" fmla="*/ 1632650 w 2771644"/>
              <a:gd name="connsiteY8" fmla="*/ 487480 h 2066299"/>
              <a:gd name="connsiteX9" fmla="*/ 1789420 w 2771644"/>
              <a:gd name="connsiteY9" fmla="*/ 1000596 h 2066299"/>
              <a:gd name="connsiteX10" fmla="*/ 1947302 w 2771644"/>
              <a:gd name="connsiteY10" fmla="*/ 1421615 h 2066299"/>
              <a:gd name="connsiteX11" fmla="*/ 2170969 w 2771644"/>
              <a:gd name="connsiteY11" fmla="*/ 1783428 h 2066299"/>
              <a:gd name="connsiteX12" fmla="*/ 2378143 w 2771644"/>
              <a:gd name="connsiteY12" fmla="*/ 1980780 h 2066299"/>
              <a:gd name="connsiteX13" fmla="*/ 2771644 w 2771644"/>
              <a:gd name="connsiteY13" fmla="*/ 2066299 h 206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1644" h="2066299">
                <a:moveTo>
                  <a:pt x="0" y="1967624"/>
                </a:moveTo>
                <a:cubicBezTo>
                  <a:pt x="151318" y="1953918"/>
                  <a:pt x="286237" y="1975298"/>
                  <a:pt x="414531" y="1914996"/>
                </a:cubicBezTo>
                <a:cubicBezTo>
                  <a:pt x="542825" y="1854694"/>
                  <a:pt x="675475" y="1754922"/>
                  <a:pt x="769766" y="1605811"/>
                </a:cubicBezTo>
                <a:cubicBezTo>
                  <a:pt x="864057" y="1456700"/>
                  <a:pt x="915587" y="1224262"/>
                  <a:pt x="980275" y="1020331"/>
                </a:cubicBezTo>
                <a:cubicBezTo>
                  <a:pt x="1044963" y="816400"/>
                  <a:pt x="1111843" y="532432"/>
                  <a:pt x="1157892" y="382225"/>
                </a:cubicBezTo>
                <a:cubicBezTo>
                  <a:pt x="1203941" y="232018"/>
                  <a:pt x="1217099" y="182679"/>
                  <a:pt x="1256569" y="119088"/>
                </a:cubicBezTo>
                <a:cubicBezTo>
                  <a:pt x="1296040" y="55497"/>
                  <a:pt x="1351955" y="5062"/>
                  <a:pt x="1394715" y="677"/>
                </a:cubicBezTo>
                <a:cubicBezTo>
                  <a:pt x="1437475" y="-3708"/>
                  <a:pt x="1473471" y="11641"/>
                  <a:pt x="1513127" y="92775"/>
                </a:cubicBezTo>
                <a:cubicBezTo>
                  <a:pt x="1552783" y="173909"/>
                  <a:pt x="1586601" y="336177"/>
                  <a:pt x="1632650" y="487480"/>
                </a:cubicBezTo>
                <a:cubicBezTo>
                  <a:pt x="1678699" y="638783"/>
                  <a:pt x="1736978" y="844907"/>
                  <a:pt x="1789420" y="1000596"/>
                </a:cubicBezTo>
                <a:cubicBezTo>
                  <a:pt x="1841862" y="1156285"/>
                  <a:pt x="1883710" y="1291143"/>
                  <a:pt x="1947302" y="1421615"/>
                </a:cubicBezTo>
                <a:cubicBezTo>
                  <a:pt x="2010894" y="1552087"/>
                  <a:pt x="2099162" y="1690234"/>
                  <a:pt x="2170969" y="1783428"/>
                </a:cubicBezTo>
                <a:cubicBezTo>
                  <a:pt x="2242776" y="1876622"/>
                  <a:pt x="2287142" y="1947888"/>
                  <a:pt x="2378143" y="1980780"/>
                </a:cubicBezTo>
                <a:cubicBezTo>
                  <a:pt x="2469144" y="2013672"/>
                  <a:pt x="2507807" y="2047659"/>
                  <a:pt x="2771644" y="2066299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EAC12AC-D681-D992-24C8-806D580EEA30}"/>
              </a:ext>
            </a:extLst>
          </p:cNvPr>
          <p:cNvSpPr/>
          <p:nvPr/>
        </p:nvSpPr>
        <p:spPr>
          <a:xfrm>
            <a:off x="9454271" y="453259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A154657-9756-293A-D1E0-55DFC8A1D64C}"/>
              </a:ext>
            </a:extLst>
          </p:cNvPr>
          <p:cNvSpPr/>
          <p:nvPr/>
        </p:nvSpPr>
        <p:spPr>
          <a:xfrm>
            <a:off x="10059091" y="453259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FBE48B36-4D49-9F69-9477-187F0C9855A8}"/>
              </a:ext>
            </a:extLst>
          </p:cNvPr>
          <p:cNvSpPr/>
          <p:nvPr/>
        </p:nvSpPr>
        <p:spPr>
          <a:xfrm>
            <a:off x="10057429" y="4234621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C6539DF6-E22B-CD81-810F-C3835D2638D9}"/>
              </a:ext>
            </a:extLst>
          </p:cNvPr>
          <p:cNvSpPr/>
          <p:nvPr/>
        </p:nvSpPr>
        <p:spPr>
          <a:xfrm>
            <a:off x="11179299" y="4556186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39B398-E261-96D9-7F86-8CD4824B8F6F}"/>
              </a:ext>
            </a:extLst>
          </p:cNvPr>
          <p:cNvSpPr/>
          <p:nvPr/>
        </p:nvSpPr>
        <p:spPr>
          <a:xfrm>
            <a:off x="8023871" y="4604890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0CC9FF-32BC-E8A0-2198-04CA74BBA2F0}"/>
              </a:ext>
            </a:extLst>
          </p:cNvPr>
          <p:cNvSpPr/>
          <p:nvPr/>
        </p:nvSpPr>
        <p:spPr>
          <a:xfrm>
            <a:off x="9040325" y="4565422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DF7510-41BB-4D79-45ED-5C797452E7E3}"/>
              </a:ext>
            </a:extLst>
          </p:cNvPr>
          <p:cNvSpPr/>
          <p:nvPr/>
        </p:nvSpPr>
        <p:spPr>
          <a:xfrm>
            <a:off x="9038663" y="4297351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B424FE-683D-B083-F6D4-D383313595D6}"/>
              </a:ext>
            </a:extLst>
          </p:cNvPr>
          <p:cNvSpPr/>
          <p:nvPr/>
        </p:nvSpPr>
        <p:spPr>
          <a:xfrm>
            <a:off x="9038663" y="4004377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3D0DAAC9-7656-8E3A-AFBA-D6AD86E977BB}"/>
              </a:ext>
            </a:extLst>
          </p:cNvPr>
          <p:cNvSpPr/>
          <p:nvPr/>
        </p:nvSpPr>
        <p:spPr>
          <a:xfrm>
            <a:off x="6565494" y="4028226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D11A5B-526B-0148-02B8-1B5ED7980AF1}"/>
              </a:ext>
            </a:extLst>
          </p:cNvPr>
          <p:cNvCxnSpPr>
            <a:cxnSpLocks/>
          </p:cNvCxnSpPr>
          <p:nvPr/>
        </p:nvCxnSpPr>
        <p:spPr>
          <a:xfrm>
            <a:off x="5218382" y="2420169"/>
            <a:ext cx="1681077" cy="210110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CF02E715-A669-6781-6C1F-891425D5D50E}"/>
              </a:ext>
            </a:extLst>
          </p:cNvPr>
          <p:cNvSpPr/>
          <p:nvPr/>
        </p:nvSpPr>
        <p:spPr>
          <a:xfrm>
            <a:off x="2151145" y="265907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59687F-4096-62C4-FA90-8903FC89BC33}"/>
              </a:ext>
            </a:extLst>
          </p:cNvPr>
          <p:cNvSpPr/>
          <p:nvPr/>
        </p:nvSpPr>
        <p:spPr>
          <a:xfrm>
            <a:off x="1415951" y="4676596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232054-DA57-8BFF-E534-60140F8CAF84}"/>
              </a:ext>
            </a:extLst>
          </p:cNvPr>
          <p:cNvSpPr/>
          <p:nvPr/>
        </p:nvSpPr>
        <p:spPr>
          <a:xfrm>
            <a:off x="8730170" y="4579774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A16AAEC-958C-6F5D-BF76-96ED82F86BC7}"/>
              </a:ext>
            </a:extLst>
          </p:cNvPr>
          <p:cNvSpPr/>
          <p:nvPr/>
        </p:nvSpPr>
        <p:spPr>
          <a:xfrm>
            <a:off x="10592122" y="4541834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0CC61B-F9E3-9209-5823-6487D793F784}"/>
              </a:ext>
            </a:extLst>
          </p:cNvPr>
          <p:cNvSpPr txBox="1"/>
          <p:nvPr/>
        </p:nvSpPr>
        <p:spPr>
          <a:xfrm>
            <a:off x="1033743" y="5285641"/>
            <a:ext cx="238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Linear Relationships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916A9C-AE8A-E502-3590-3F1AC70DAFAD}"/>
              </a:ext>
            </a:extLst>
          </p:cNvPr>
          <p:cNvSpPr txBox="1"/>
          <p:nvPr/>
        </p:nvSpPr>
        <p:spPr>
          <a:xfrm>
            <a:off x="4699048" y="5294172"/>
            <a:ext cx="238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Maximal</a:t>
            </a:r>
          </a:p>
          <a:p>
            <a:pPr algn="ctr"/>
            <a:r>
              <a:rPr lang="en-US" sz="2400"/>
              <a:t>Separation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A04D91-BD07-3E62-A069-76F746705F2B}"/>
              </a:ext>
            </a:extLst>
          </p:cNvPr>
          <p:cNvSpPr txBox="1"/>
          <p:nvPr/>
        </p:nvSpPr>
        <p:spPr>
          <a:xfrm>
            <a:off x="8805299" y="5284260"/>
            <a:ext cx="181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Highest Likelihood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37F966-9BA3-976D-CBEA-578A0F9C3EFD}"/>
              </a:ext>
            </a:extLst>
          </p:cNvPr>
          <p:cNvSpPr/>
          <p:nvPr/>
        </p:nvSpPr>
        <p:spPr>
          <a:xfrm>
            <a:off x="4520004" y="3565293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355-1500-2376-DA9D-EF0125F6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59E567-FD02-791A-BD45-AD0B8C520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85426"/>
              </p:ext>
            </p:extLst>
          </p:nvPr>
        </p:nvGraphicFramePr>
        <p:xfrm>
          <a:off x="971605" y="2113109"/>
          <a:ext cx="2431925" cy="399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925">
                  <a:extLst>
                    <a:ext uri="{9D8B030D-6E8A-4147-A177-3AD203B41FA5}">
                      <a16:colId xmlns:a16="http://schemas.microsoft.com/office/drawing/2014/main" val="1786291717"/>
                    </a:ext>
                  </a:extLst>
                </a:gridCol>
              </a:tblGrid>
              <a:tr h="8685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22480"/>
                  </a:ext>
                </a:extLst>
              </a:tr>
              <a:tr h="312714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47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C64387-7FAA-F3FC-5C29-B6021AF2E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2624"/>
              </p:ext>
            </p:extLst>
          </p:nvPr>
        </p:nvGraphicFramePr>
        <p:xfrm>
          <a:off x="4305194" y="2136161"/>
          <a:ext cx="2333811" cy="15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811">
                  <a:extLst>
                    <a:ext uri="{9D8B030D-6E8A-4147-A177-3AD203B41FA5}">
                      <a16:colId xmlns:a16="http://schemas.microsoft.com/office/drawing/2014/main" val="1786291717"/>
                    </a:ext>
                  </a:extLst>
                </a:gridCol>
              </a:tblGrid>
              <a:tr h="3279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22480"/>
                  </a:ext>
                </a:extLst>
              </a:tr>
              <a:tr h="118075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47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B57BC2-8E28-275D-1425-6A699F89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69502"/>
              </p:ext>
            </p:extLst>
          </p:nvPr>
        </p:nvGraphicFramePr>
        <p:xfrm>
          <a:off x="4305194" y="4562291"/>
          <a:ext cx="2333811" cy="15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811">
                  <a:extLst>
                    <a:ext uri="{9D8B030D-6E8A-4147-A177-3AD203B41FA5}">
                      <a16:colId xmlns:a16="http://schemas.microsoft.com/office/drawing/2014/main" val="1786291717"/>
                    </a:ext>
                  </a:extLst>
                </a:gridCol>
              </a:tblGrid>
              <a:tr h="3279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22480"/>
                  </a:ext>
                </a:extLst>
              </a:tr>
              <a:tr h="118075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47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8ED8B7D-D44E-BC81-48EB-4D31BA821DD4}"/>
              </a:ext>
            </a:extLst>
          </p:cNvPr>
          <p:cNvSpPr txBox="1">
            <a:spLocks/>
          </p:cNvSpPr>
          <p:nvPr/>
        </p:nvSpPr>
        <p:spPr>
          <a:xfrm rot="5400000">
            <a:off x="5170381" y="3824378"/>
            <a:ext cx="859971" cy="78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5DBB10-C1B7-D9C2-7580-29F58261771F}"/>
              </a:ext>
            </a:extLst>
          </p:cNvPr>
          <p:cNvSpPr txBox="1">
            <a:spLocks/>
          </p:cNvSpPr>
          <p:nvPr/>
        </p:nvSpPr>
        <p:spPr>
          <a:xfrm>
            <a:off x="6895539" y="1756585"/>
            <a:ext cx="4867481" cy="473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/>
              <a:t>Testing in a way that </a:t>
            </a:r>
            <a:r>
              <a:rPr lang="en-US" b="1"/>
              <a:t>enhances predictive power</a:t>
            </a:r>
            <a:r>
              <a:rPr lang="en-US"/>
              <a:t> and </a:t>
            </a:r>
            <a:r>
              <a:rPr lang="en-US" b="1"/>
              <a:t>fairness</a:t>
            </a:r>
          </a:p>
          <a:p>
            <a:pPr>
              <a:spcAft>
                <a:spcPts val="1200"/>
              </a:spcAft>
            </a:pPr>
            <a:r>
              <a:rPr lang="en-US" b="1"/>
              <a:t>Splitting: </a:t>
            </a:r>
            <a:r>
              <a:rPr lang="en-US"/>
              <a:t>“Training” and “testing” models on different samples to simulate new data</a:t>
            </a:r>
            <a:endParaRPr lang="en-US"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en-US" b="1"/>
              <a:t>Stratified sampling: </a:t>
            </a:r>
            <a:r>
              <a:rPr lang="en-US"/>
              <a:t>Preserving representation</a:t>
            </a:r>
            <a:endParaRPr lang="en-US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6076E-1E45-8A71-26BD-343B6D35FAEB}"/>
              </a:ext>
            </a:extLst>
          </p:cNvPr>
          <p:cNvCxnSpPr/>
          <p:nvPr/>
        </p:nvCxnSpPr>
        <p:spPr>
          <a:xfrm flipV="1">
            <a:off x="3573076" y="2858461"/>
            <a:ext cx="514830" cy="51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4BE245-5C89-2A00-D127-079D2549F5AC}"/>
              </a:ext>
            </a:extLst>
          </p:cNvPr>
          <p:cNvCxnSpPr>
            <a:cxnSpLocks/>
          </p:cNvCxnSpPr>
          <p:nvPr/>
        </p:nvCxnSpPr>
        <p:spPr>
          <a:xfrm>
            <a:off x="3573076" y="4078941"/>
            <a:ext cx="618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3DE24-A9DC-B03C-2833-B77A01E73A65}"/>
              </a:ext>
            </a:extLst>
          </p:cNvPr>
          <p:cNvCxnSpPr>
            <a:cxnSpLocks/>
          </p:cNvCxnSpPr>
          <p:nvPr/>
        </p:nvCxnSpPr>
        <p:spPr>
          <a:xfrm>
            <a:off x="3573076" y="5061216"/>
            <a:ext cx="514830" cy="317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3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67C9-C6F1-86B3-7F44-982740AD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E538-A98F-7ECF-CF7F-5769EE8F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540" y="1690688"/>
            <a:ext cx="3741420" cy="123520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/>
              <a:t>Linear Discriminant Analysis (LDA)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A12249-E600-052B-3C90-D9028BF60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22995"/>
              </p:ext>
            </p:extLst>
          </p:nvPr>
        </p:nvGraphicFramePr>
        <p:xfrm>
          <a:off x="1539240" y="1690688"/>
          <a:ext cx="4480560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0560">
                  <a:extLst>
                    <a:ext uri="{9D8B030D-6E8A-4147-A177-3AD203B41FA5}">
                      <a16:colId xmlns:a16="http://schemas.microsoft.com/office/drawing/2014/main" val="7970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Applicant Profile Variables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5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Age (Days)</a:t>
                      </a:r>
                    </a:p>
                    <a:p>
                      <a:r>
                        <a:rPr lang="en-US" sz="2000"/>
                        <a:t>Car Ownership</a:t>
                      </a:r>
                    </a:p>
                    <a:p>
                      <a:r>
                        <a:rPr lang="en-US" sz="2000"/>
                        <a:t>Education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Income Type</a:t>
                      </a:r>
                    </a:p>
                    <a:p>
                      <a:r>
                        <a:rPr lang="en-US" sz="2000"/>
                        <a:t>Loan Defaults in Social Circle</a:t>
                      </a:r>
                    </a:p>
                    <a:p>
                      <a:r>
                        <a:rPr lang="en-US" sz="2000"/>
                        <a:t>Region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912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A30997-1F3A-61EE-DFDB-EB1CC7F8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83928"/>
              </p:ext>
            </p:extLst>
          </p:nvPr>
        </p:nvGraphicFramePr>
        <p:xfrm>
          <a:off x="1539240" y="4405312"/>
          <a:ext cx="4480560" cy="140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0560">
                  <a:extLst>
                    <a:ext uri="{9D8B030D-6E8A-4147-A177-3AD203B41FA5}">
                      <a16:colId xmlns:a16="http://schemas.microsoft.com/office/drawing/2014/main" val="79701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Proprietary Application Variables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5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Number of On-Time Payments</a:t>
                      </a:r>
                    </a:p>
                    <a:p>
                      <a:r>
                        <a:rPr lang="en-US" sz="2000"/>
                        <a:t>Number of Payments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Prior Application Approval/Denial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9125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CB3BFA-240A-6944-46D8-AD689134E143}"/>
              </a:ext>
            </a:extLst>
          </p:cNvPr>
          <p:cNvSpPr txBox="1">
            <a:spLocks/>
          </p:cNvSpPr>
          <p:nvPr/>
        </p:nvSpPr>
        <p:spPr>
          <a:xfrm>
            <a:off x="6477640" y="3016251"/>
            <a:ext cx="3870320" cy="302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/>
              <a:t>Chosen by accuracy and fairness metrics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240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/>
              <a:t>Can output both </a:t>
            </a:r>
            <a:r>
              <a:rPr lang="en-US" sz="2400" b="1"/>
              <a:t>risk score </a:t>
            </a:r>
            <a:r>
              <a:rPr lang="en-US" sz="2400"/>
              <a:t>or “</a:t>
            </a:r>
            <a:r>
              <a:rPr lang="en-US" sz="2400" b="1"/>
              <a:t>probability”</a:t>
            </a:r>
            <a:r>
              <a:rPr lang="en-US" sz="2400"/>
              <a:t> of default</a:t>
            </a:r>
            <a:endParaRPr lang="en-US" sz="2400" b="1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/>
              <a:t>High default risk: &gt; 0.2 prob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/>
              <a:t>Low default risk: &lt; 0.2 prob </a:t>
            </a:r>
          </a:p>
        </p:txBody>
      </p:sp>
    </p:spTree>
    <p:extLst>
      <p:ext uri="{BB962C8B-B14F-4D97-AF65-F5344CB8AC3E}">
        <p14:creationId xmlns:p14="http://schemas.microsoft.com/office/powerpoint/2010/main" val="406553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F663-9448-8876-A788-D6F8D379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933B8C5-A201-F270-A453-487FC0962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520826"/>
              </p:ext>
            </p:extLst>
          </p:nvPr>
        </p:nvGraphicFramePr>
        <p:xfrm>
          <a:off x="4586092" y="1825625"/>
          <a:ext cx="301981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981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757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100%)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55773"/>
                  </a:ext>
                </a:extLst>
              </a:tr>
              <a:tr h="1597068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1583E77-66A7-D0C4-1FFD-64CF9AA791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364205"/>
              </p:ext>
            </p:extLst>
          </p:nvPr>
        </p:nvGraphicFramePr>
        <p:xfrm>
          <a:off x="8055280" y="1825625"/>
          <a:ext cx="3019816" cy="22895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981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0127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100%)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21245"/>
                  </a:ext>
                </a:extLst>
              </a:tr>
              <a:tr h="1606680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F1E2B4-B827-AD67-8D3C-4C45915AB340}"/>
              </a:ext>
            </a:extLst>
          </p:cNvPr>
          <p:cNvSpPr txBox="1">
            <a:spLocks/>
          </p:cNvSpPr>
          <p:nvPr/>
        </p:nvSpPr>
        <p:spPr>
          <a:xfrm>
            <a:off x="4586092" y="4256722"/>
            <a:ext cx="3019816" cy="205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...of applications </a:t>
            </a:r>
            <a:r>
              <a:rPr lang="en-US" b="1"/>
              <a:t>predicted</a:t>
            </a:r>
            <a:r>
              <a:rPr lang="en-US"/>
              <a:t> to default, </a:t>
            </a:r>
            <a:r>
              <a:rPr lang="en-US" b="1"/>
              <a:t>actually </a:t>
            </a:r>
            <a:r>
              <a:rPr lang="en-US"/>
              <a:t> defaulted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77BA9-A33E-609F-E5B1-53FC5977F796}"/>
              </a:ext>
            </a:extLst>
          </p:cNvPr>
          <p:cNvSpPr txBox="1">
            <a:spLocks/>
          </p:cNvSpPr>
          <p:nvPr/>
        </p:nvSpPr>
        <p:spPr>
          <a:xfrm>
            <a:off x="8055280" y="4256722"/>
            <a:ext cx="3019816" cy="2113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…of applications </a:t>
            </a:r>
            <a:r>
              <a:rPr lang="en-US" b="1"/>
              <a:t>actually</a:t>
            </a:r>
            <a:r>
              <a:rPr lang="en-US"/>
              <a:t> defaulted were </a:t>
            </a:r>
            <a:r>
              <a:rPr lang="en-US" b="1"/>
              <a:t>predicted</a:t>
            </a:r>
            <a:r>
              <a:rPr lang="en-US"/>
              <a:t> to default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43CC45A1-E78D-6BCD-B2A5-070E6DA62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669620"/>
              </p:ext>
            </p:extLst>
          </p:nvPr>
        </p:nvGraphicFramePr>
        <p:xfrm>
          <a:off x="1116904" y="1825625"/>
          <a:ext cx="301981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981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243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100%)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24758"/>
                  </a:ext>
                </a:extLst>
              </a:tr>
              <a:tr h="1593431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033477-8D67-5743-36B5-6B240842EE42}"/>
              </a:ext>
            </a:extLst>
          </p:cNvPr>
          <p:cNvSpPr txBox="1">
            <a:spLocks/>
          </p:cNvSpPr>
          <p:nvPr/>
        </p:nvSpPr>
        <p:spPr>
          <a:xfrm>
            <a:off x="1116904" y="4256722"/>
            <a:ext cx="3019816" cy="16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…of applications </a:t>
            </a:r>
            <a:r>
              <a:rPr lang="en-US" b="1"/>
              <a:t>correctly</a:t>
            </a:r>
            <a:r>
              <a:rPr lang="en-US"/>
              <a:t> </a:t>
            </a:r>
            <a:r>
              <a:rPr lang="en-US" b="1"/>
              <a:t>predicted</a:t>
            </a:r>
            <a:r>
              <a:rPr lang="en-US"/>
              <a:t> overall</a:t>
            </a:r>
          </a:p>
        </p:txBody>
      </p:sp>
    </p:spTree>
    <p:extLst>
      <p:ext uri="{BB962C8B-B14F-4D97-AF65-F5344CB8AC3E}">
        <p14:creationId xmlns:p14="http://schemas.microsoft.com/office/powerpoint/2010/main" val="168951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Microsoft Office PowerPoint</Application>
  <PresentationFormat>Widescreen</PresentationFormat>
  <Paragraphs>286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Drawing the Line: Classifying Risky Mortgage Applicants with ML</vt:lpstr>
      <vt:lpstr>Project Overview</vt:lpstr>
      <vt:lpstr>Agenda</vt:lpstr>
      <vt:lpstr>Data Context</vt:lpstr>
      <vt:lpstr>Variable Selection</vt:lpstr>
      <vt:lpstr>Model Selection</vt:lpstr>
      <vt:lpstr>Model Selection</vt:lpstr>
      <vt:lpstr>Final Model</vt:lpstr>
      <vt:lpstr>Model Performance</vt:lpstr>
      <vt:lpstr>Model Performance</vt:lpstr>
      <vt:lpstr>Model Fairness</vt:lpstr>
      <vt:lpstr>Key Findings</vt:lpstr>
      <vt:lpstr>Key Findings</vt:lpstr>
      <vt:lpstr>Recommendations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the Line: Classifying Risky Mortgage Applicants with ML</dc:title>
  <dc:creator>Martin Solomon Hsu</dc:creator>
  <cp:lastModifiedBy>Martin Solomon Hsu</cp:lastModifiedBy>
  <cp:revision>1</cp:revision>
  <dcterms:created xsi:type="dcterms:W3CDTF">2023-11-15T18:59:17Z</dcterms:created>
  <dcterms:modified xsi:type="dcterms:W3CDTF">2023-12-12T04:57:27Z</dcterms:modified>
</cp:coreProperties>
</file>