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CDB"/>
    <a:srgbClr val="13388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78" autoAdjust="0"/>
    <p:restoredTop sz="94660"/>
  </p:normalViewPr>
  <p:slideViewPr>
    <p:cSldViewPr snapToGrid="0">
      <p:cViewPr varScale="1">
        <p:scale>
          <a:sx n="44" d="100"/>
          <a:sy n="44" d="100"/>
        </p:scale>
        <p:origin x="44" y="1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рия Савинова" userId="e24eaf7e9b1ed84c" providerId="LiveId" clId="{322D24A4-538C-4DD2-8DD6-01E853574E34}"/>
    <pc:docChg chg="undo redo custSel addSld delSld modSld">
      <pc:chgData name="Мария Савинова" userId="e24eaf7e9b1ed84c" providerId="LiveId" clId="{322D24A4-538C-4DD2-8DD6-01E853574E34}" dt="2024-10-27T10:31:15.669" v="624" actId="732"/>
      <pc:docMkLst>
        <pc:docMk/>
      </pc:docMkLst>
      <pc:sldChg chg="modSp mod">
        <pc:chgData name="Мария Савинова" userId="e24eaf7e9b1ed84c" providerId="LiveId" clId="{322D24A4-538C-4DD2-8DD6-01E853574E34}" dt="2024-10-27T07:27:17.821" v="7" actId="27636"/>
        <pc:sldMkLst>
          <pc:docMk/>
          <pc:sldMk cId="967994007" sldId="256"/>
        </pc:sldMkLst>
        <pc:spChg chg="mod">
          <ac:chgData name="Мария Савинова" userId="e24eaf7e9b1ed84c" providerId="LiveId" clId="{322D24A4-538C-4DD2-8DD6-01E853574E34}" dt="2024-10-27T07:27:17.821" v="7" actId="27636"/>
          <ac:spMkLst>
            <pc:docMk/>
            <pc:sldMk cId="967994007" sldId="256"/>
            <ac:spMk id="2" creationId="{00000000-0000-0000-0000-000000000000}"/>
          </ac:spMkLst>
        </pc:spChg>
      </pc:sldChg>
      <pc:sldChg chg="modSp mod">
        <pc:chgData name="Мария Савинова" userId="e24eaf7e9b1ed84c" providerId="LiveId" clId="{322D24A4-538C-4DD2-8DD6-01E853574E34}" dt="2024-10-27T07:35:16.578" v="238" actId="20577"/>
        <pc:sldMkLst>
          <pc:docMk/>
          <pc:sldMk cId="4014811966" sldId="257"/>
        </pc:sldMkLst>
        <pc:spChg chg="mod">
          <ac:chgData name="Мария Савинова" userId="e24eaf7e9b1ed84c" providerId="LiveId" clId="{322D24A4-538C-4DD2-8DD6-01E853574E34}" dt="2024-10-27T07:27:28.543" v="27" actId="20577"/>
          <ac:spMkLst>
            <pc:docMk/>
            <pc:sldMk cId="4014811966" sldId="257"/>
            <ac:spMk id="2" creationId="{00000000-0000-0000-0000-000000000000}"/>
          </ac:spMkLst>
        </pc:spChg>
        <pc:spChg chg="mod">
          <ac:chgData name="Мария Савинова" userId="e24eaf7e9b1ed84c" providerId="LiveId" clId="{322D24A4-538C-4DD2-8DD6-01E853574E34}" dt="2024-10-27T07:35:16.578" v="238" actId="20577"/>
          <ac:spMkLst>
            <pc:docMk/>
            <pc:sldMk cId="4014811966" sldId="257"/>
            <ac:spMk id="3" creationId="{00000000-0000-0000-0000-000000000000}"/>
          </ac:spMkLst>
        </pc:spChg>
      </pc:sldChg>
      <pc:sldChg chg="del">
        <pc:chgData name="Мария Савинова" userId="e24eaf7e9b1ed84c" providerId="LiveId" clId="{322D24A4-538C-4DD2-8DD6-01E853574E34}" dt="2024-10-27T07:26:49.415" v="0" actId="47"/>
        <pc:sldMkLst>
          <pc:docMk/>
          <pc:sldMk cId="742912908" sldId="258"/>
        </pc:sldMkLst>
      </pc:sldChg>
      <pc:sldChg chg="addSp delSp modSp add mod">
        <pc:chgData name="Мария Савинова" userId="e24eaf7e9b1ed84c" providerId="LiveId" clId="{322D24A4-538C-4DD2-8DD6-01E853574E34}" dt="2024-10-27T10:02:07.535" v="495" actId="478"/>
        <pc:sldMkLst>
          <pc:docMk/>
          <pc:sldMk cId="2558922017" sldId="258"/>
        </pc:sldMkLst>
        <pc:spChg chg="mod">
          <ac:chgData name="Мария Савинова" userId="e24eaf7e9b1ed84c" providerId="LiveId" clId="{322D24A4-538C-4DD2-8DD6-01E853574E34}" dt="2024-10-27T09:31:22.151" v="263" actId="207"/>
          <ac:spMkLst>
            <pc:docMk/>
            <pc:sldMk cId="2558922017" sldId="258"/>
            <ac:spMk id="2" creationId="{00000000-0000-0000-0000-000000000000}"/>
          </ac:spMkLst>
        </pc:spChg>
        <pc:spChg chg="add del mod">
          <ac:chgData name="Мария Савинова" userId="e24eaf7e9b1ed84c" providerId="LiveId" clId="{322D24A4-538C-4DD2-8DD6-01E853574E34}" dt="2024-10-27T09:36:24.218" v="356" actId="22"/>
          <ac:spMkLst>
            <pc:docMk/>
            <pc:sldMk cId="2558922017" sldId="258"/>
            <ac:spMk id="3" creationId="{00000000-0000-0000-0000-000000000000}"/>
          </ac:spMkLst>
        </pc:spChg>
        <pc:spChg chg="add del mod">
          <ac:chgData name="Мария Савинова" userId="e24eaf7e9b1ed84c" providerId="LiveId" clId="{322D24A4-538C-4DD2-8DD6-01E853574E34}" dt="2024-10-27T09:34:06.291" v="303" actId="767"/>
          <ac:spMkLst>
            <pc:docMk/>
            <pc:sldMk cId="2558922017" sldId="258"/>
            <ac:spMk id="12" creationId="{1509B5B2-1B95-472F-BBF5-FB0AA2C9C657}"/>
          </ac:spMkLst>
        </pc:spChg>
        <pc:spChg chg="add del mod">
          <ac:chgData name="Мария Савинова" userId="e24eaf7e9b1ed84c" providerId="LiveId" clId="{322D24A4-538C-4DD2-8DD6-01E853574E34}" dt="2024-10-27T09:34:01.305" v="294" actId="22"/>
          <ac:spMkLst>
            <pc:docMk/>
            <pc:sldMk cId="2558922017" sldId="258"/>
            <ac:spMk id="14" creationId="{434FB878-2441-480C-B905-9A66E2E80855}"/>
          </ac:spMkLst>
        </pc:spChg>
        <pc:spChg chg="add mod">
          <ac:chgData name="Мария Савинова" userId="e24eaf7e9b1ed84c" providerId="LiveId" clId="{322D24A4-538C-4DD2-8DD6-01E853574E34}" dt="2024-10-27T09:37:06.353" v="373" actId="1076"/>
          <ac:spMkLst>
            <pc:docMk/>
            <pc:sldMk cId="2558922017" sldId="258"/>
            <ac:spMk id="17" creationId="{1903E10C-63DC-46A5-8E16-7C27FDD07EE6}"/>
          </ac:spMkLst>
        </pc:spChg>
        <pc:spChg chg="add del">
          <ac:chgData name="Мария Савинова" userId="e24eaf7e9b1ed84c" providerId="LiveId" clId="{322D24A4-538C-4DD2-8DD6-01E853574E34}" dt="2024-10-27T09:38:00.087" v="379" actId="22"/>
          <ac:spMkLst>
            <pc:docMk/>
            <pc:sldMk cId="2558922017" sldId="258"/>
            <ac:spMk id="21" creationId="{1F6A2C0E-337E-4948-8865-31BBA95CE5F7}"/>
          </ac:spMkLst>
        </pc:spChg>
        <pc:spChg chg="add mod">
          <ac:chgData name="Мария Савинова" userId="e24eaf7e9b1ed84c" providerId="LiveId" clId="{322D24A4-538C-4DD2-8DD6-01E853574E34}" dt="2024-10-27T09:38:25.040" v="387" actId="14100"/>
          <ac:spMkLst>
            <pc:docMk/>
            <pc:sldMk cId="2558922017" sldId="258"/>
            <ac:spMk id="23" creationId="{0FBED438-80F6-4713-8E86-2957BEE296F2}"/>
          </ac:spMkLst>
        </pc:spChg>
        <pc:spChg chg="add mod">
          <ac:chgData name="Мария Савинова" userId="e24eaf7e9b1ed84c" providerId="LiveId" clId="{322D24A4-538C-4DD2-8DD6-01E853574E34}" dt="2024-10-27T10:00:37.363" v="482" actId="1076"/>
          <ac:spMkLst>
            <pc:docMk/>
            <pc:sldMk cId="2558922017" sldId="258"/>
            <ac:spMk id="25" creationId="{1276A295-040C-42B4-9202-DE790529D9FF}"/>
          </ac:spMkLst>
        </pc:spChg>
        <pc:spChg chg="add mod">
          <ac:chgData name="Мария Савинова" userId="e24eaf7e9b1ed84c" providerId="LiveId" clId="{322D24A4-538C-4DD2-8DD6-01E853574E34}" dt="2024-10-27T10:01:38.155" v="488" actId="20577"/>
          <ac:spMkLst>
            <pc:docMk/>
            <pc:sldMk cId="2558922017" sldId="258"/>
            <ac:spMk id="26" creationId="{1A2EE318-6159-4957-8B03-088A24F01CC1}"/>
          </ac:spMkLst>
        </pc:spChg>
        <pc:spChg chg="add del mod">
          <ac:chgData name="Мария Савинова" userId="e24eaf7e9b1ed84c" providerId="LiveId" clId="{322D24A4-538C-4DD2-8DD6-01E853574E34}" dt="2024-10-27T10:02:07.535" v="495" actId="478"/>
          <ac:spMkLst>
            <pc:docMk/>
            <pc:sldMk cId="2558922017" sldId="258"/>
            <ac:spMk id="27" creationId="{D77853AE-D1AC-4B0D-ABAD-48162CB46979}"/>
          </ac:spMkLst>
        </pc:spChg>
        <pc:picChg chg="add del">
          <ac:chgData name="Мария Савинова" userId="e24eaf7e9b1ed84c" providerId="LiveId" clId="{322D24A4-538C-4DD2-8DD6-01E853574E34}" dt="2024-10-27T09:30:53.555" v="242"/>
          <ac:picMkLst>
            <pc:docMk/>
            <pc:sldMk cId="2558922017" sldId="258"/>
            <ac:picMk id="6" creationId="{7DBC7FC7-5A23-44C8-A830-0A1DFA505957}"/>
          </ac:picMkLst>
        </pc:picChg>
        <pc:picChg chg="add del mod ord">
          <ac:chgData name="Мария Савинова" userId="e24eaf7e9b1ed84c" providerId="LiveId" clId="{322D24A4-538C-4DD2-8DD6-01E853574E34}" dt="2024-10-27T09:34:09.172" v="310" actId="22"/>
          <ac:picMkLst>
            <pc:docMk/>
            <pc:sldMk cId="2558922017" sldId="258"/>
            <ac:picMk id="9" creationId="{2171B211-B69C-4489-B980-5BBFADCCB24B}"/>
          </ac:picMkLst>
        </pc:picChg>
        <pc:picChg chg="add del mod">
          <ac:chgData name="Мария Савинова" userId="e24eaf7e9b1ed84c" providerId="LiveId" clId="{322D24A4-538C-4DD2-8DD6-01E853574E34}" dt="2024-10-27T09:34:08.255" v="308" actId="22"/>
          <ac:picMkLst>
            <pc:docMk/>
            <pc:sldMk cId="2558922017" sldId="258"/>
            <ac:picMk id="11" creationId="{11205734-8A83-489B-9BB4-0E2FE0EF2907}"/>
          </ac:picMkLst>
        </pc:picChg>
        <pc:picChg chg="add mod ord">
          <ac:chgData name="Мария Савинова" userId="e24eaf7e9b1ed84c" providerId="LiveId" clId="{322D24A4-538C-4DD2-8DD6-01E853574E34}" dt="2024-10-27T09:38:50.021" v="390" actId="14100"/>
          <ac:picMkLst>
            <pc:docMk/>
            <pc:sldMk cId="2558922017" sldId="258"/>
            <ac:picMk id="16" creationId="{706E3ED9-70F1-4C38-8393-B400443592D3}"/>
          </ac:picMkLst>
        </pc:picChg>
        <pc:picChg chg="add mod">
          <ac:chgData name="Мария Савинова" userId="e24eaf7e9b1ed84c" providerId="LiveId" clId="{322D24A4-538C-4DD2-8DD6-01E853574E34}" dt="2024-10-27T10:01:51.290" v="491" actId="1076"/>
          <ac:picMkLst>
            <pc:docMk/>
            <pc:sldMk cId="2558922017" sldId="258"/>
            <ac:picMk id="19" creationId="{4C0CB4C0-9514-45DE-AE5F-6DF99619DEB6}"/>
          </ac:picMkLst>
        </pc:picChg>
      </pc:sldChg>
      <pc:sldChg chg="add del">
        <pc:chgData name="Мария Савинова" userId="e24eaf7e9b1ed84c" providerId="LiveId" clId="{322D24A4-538C-4DD2-8DD6-01E853574E34}" dt="2024-10-27T09:30:51.918" v="240"/>
        <pc:sldMkLst>
          <pc:docMk/>
          <pc:sldMk cId="1313084308" sldId="259"/>
        </pc:sldMkLst>
      </pc:sldChg>
      <pc:sldChg chg="modSp add mod">
        <pc:chgData name="Мария Савинова" userId="e24eaf7e9b1ed84c" providerId="LiveId" clId="{322D24A4-538C-4DD2-8DD6-01E853574E34}" dt="2024-10-27T09:36:01.389" v="355" actId="114"/>
        <pc:sldMkLst>
          <pc:docMk/>
          <pc:sldMk cId="2682275574" sldId="259"/>
        </pc:sldMkLst>
        <pc:spChg chg="mod">
          <ac:chgData name="Мария Савинова" userId="e24eaf7e9b1ed84c" providerId="LiveId" clId="{322D24A4-538C-4DD2-8DD6-01E853574E34}" dt="2024-10-27T09:36:01.389" v="355" actId="114"/>
          <ac:spMkLst>
            <pc:docMk/>
            <pc:sldMk cId="2682275574" sldId="259"/>
            <ac:spMk id="3" creationId="{00000000-0000-0000-0000-000000000000}"/>
          </ac:spMkLst>
        </pc:spChg>
      </pc:sldChg>
      <pc:sldChg chg="del">
        <pc:chgData name="Мария Савинова" userId="e24eaf7e9b1ed84c" providerId="LiveId" clId="{322D24A4-538C-4DD2-8DD6-01E853574E34}" dt="2024-10-27T07:26:49.415" v="0" actId="47"/>
        <pc:sldMkLst>
          <pc:docMk/>
          <pc:sldMk cId="2839600060" sldId="259"/>
        </pc:sldMkLst>
      </pc:sldChg>
      <pc:sldChg chg="addSp delSp modSp add mod">
        <pc:chgData name="Мария Савинова" userId="e24eaf7e9b1ed84c" providerId="LiveId" clId="{322D24A4-538C-4DD2-8DD6-01E853574E34}" dt="2024-10-27T10:30:32.387" v="621" actId="20577"/>
        <pc:sldMkLst>
          <pc:docMk/>
          <pc:sldMk cId="956150200" sldId="260"/>
        </pc:sldMkLst>
        <pc:spChg chg="mod">
          <ac:chgData name="Мария Савинова" userId="e24eaf7e9b1ed84c" providerId="LiveId" clId="{322D24A4-538C-4DD2-8DD6-01E853574E34}" dt="2024-10-27T10:30:32.387" v="621" actId="20577"/>
          <ac:spMkLst>
            <pc:docMk/>
            <pc:sldMk cId="956150200" sldId="260"/>
            <ac:spMk id="2" creationId="{00000000-0000-0000-0000-000000000000}"/>
          </ac:spMkLst>
        </pc:spChg>
        <pc:spChg chg="add del mod">
          <ac:chgData name="Мария Савинова" userId="e24eaf7e9b1ed84c" providerId="LiveId" clId="{322D24A4-538C-4DD2-8DD6-01E853574E34}" dt="2024-10-27T09:40:13.374" v="417" actId="22"/>
          <ac:spMkLst>
            <pc:docMk/>
            <pc:sldMk cId="956150200" sldId="260"/>
            <ac:spMk id="6" creationId="{BFAF8BC9-C8D2-4DA3-BD43-42072BD481B7}"/>
          </ac:spMkLst>
        </pc:spChg>
        <pc:spChg chg="add mod">
          <ac:chgData name="Мария Савинова" userId="e24eaf7e9b1ed84c" providerId="LiveId" clId="{322D24A4-538C-4DD2-8DD6-01E853574E34}" dt="2024-10-27T09:57:19.084" v="450" actId="113"/>
          <ac:spMkLst>
            <pc:docMk/>
            <pc:sldMk cId="956150200" sldId="260"/>
            <ac:spMk id="15" creationId="{DC51A6FC-5CF2-4A11-A10C-4EBBA4189091}"/>
          </ac:spMkLst>
        </pc:spChg>
        <pc:spChg chg="del">
          <ac:chgData name="Мария Савинова" userId="e24eaf7e9b1ed84c" providerId="LiveId" clId="{322D24A4-538C-4DD2-8DD6-01E853574E34}" dt="2024-10-27T09:40:04.974" v="414" actId="478"/>
          <ac:spMkLst>
            <pc:docMk/>
            <pc:sldMk cId="956150200" sldId="260"/>
            <ac:spMk id="17" creationId="{1903E10C-63DC-46A5-8E16-7C27FDD07EE6}"/>
          </ac:spMkLst>
        </pc:spChg>
        <pc:spChg chg="add mod">
          <ac:chgData name="Мария Савинова" userId="e24eaf7e9b1ed84c" providerId="LiveId" clId="{322D24A4-538C-4DD2-8DD6-01E853574E34}" dt="2024-10-27T09:57:06.264" v="446" actId="113"/>
          <ac:spMkLst>
            <pc:docMk/>
            <pc:sldMk cId="956150200" sldId="260"/>
            <ac:spMk id="18" creationId="{BBE14FAF-BE60-4583-8B6B-B812868B61A6}"/>
          </ac:spMkLst>
        </pc:spChg>
        <pc:spChg chg="add del mod">
          <ac:chgData name="Мария Савинова" userId="e24eaf7e9b1ed84c" providerId="LiveId" clId="{322D24A4-538C-4DD2-8DD6-01E853574E34}" dt="2024-10-27T09:57:30.236" v="454"/>
          <ac:spMkLst>
            <pc:docMk/>
            <pc:sldMk cId="956150200" sldId="260"/>
            <ac:spMk id="20" creationId="{B139586A-554E-4614-9F3D-11D94BC2B293}"/>
          </ac:spMkLst>
        </pc:spChg>
        <pc:spChg chg="del">
          <ac:chgData name="Мария Савинова" userId="e24eaf7e9b1ed84c" providerId="LiveId" clId="{322D24A4-538C-4DD2-8DD6-01E853574E34}" dt="2024-10-27T09:40:06.612" v="415" actId="478"/>
          <ac:spMkLst>
            <pc:docMk/>
            <pc:sldMk cId="956150200" sldId="260"/>
            <ac:spMk id="23" creationId="{0FBED438-80F6-4713-8E86-2957BEE296F2}"/>
          </ac:spMkLst>
        </pc:spChg>
        <pc:picChg chg="add mod ord">
          <ac:chgData name="Мария Савинова" userId="e24eaf7e9b1ed84c" providerId="LiveId" clId="{322D24A4-538C-4DD2-8DD6-01E853574E34}" dt="2024-10-27T09:40:22.161" v="419" actId="1076"/>
          <ac:picMkLst>
            <pc:docMk/>
            <pc:sldMk cId="956150200" sldId="260"/>
            <ac:picMk id="9" creationId="{FEB3D3D6-3483-4C97-A1FF-40698DF2B8D3}"/>
          </ac:picMkLst>
        </pc:picChg>
        <pc:picChg chg="del">
          <ac:chgData name="Мария Савинова" userId="e24eaf7e9b1ed84c" providerId="LiveId" clId="{322D24A4-538C-4DD2-8DD6-01E853574E34}" dt="2024-10-27T09:39:56.256" v="411" actId="478"/>
          <ac:picMkLst>
            <pc:docMk/>
            <pc:sldMk cId="956150200" sldId="260"/>
            <ac:picMk id="16" creationId="{706E3ED9-70F1-4C38-8393-B400443592D3}"/>
          </ac:picMkLst>
        </pc:picChg>
        <pc:picChg chg="del">
          <ac:chgData name="Мария Савинова" userId="e24eaf7e9b1ed84c" providerId="LiveId" clId="{322D24A4-538C-4DD2-8DD6-01E853574E34}" dt="2024-10-27T09:40:03.361" v="413" actId="478"/>
          <ac:picMkLst>
            <pc:docMk/>
            <pc:sldMk cId="956150200" sldId="260"/>
            <ac:picMk id="19" creationId="{4C0CB4C0-9514-45DE-AE5F-6DF99619DEB6}"/>
          </ac:picMkLst>
        </pc:picChg>
      </pc:sldChg>
      <pc:sldChg chg="del">
        <pc:chgData name="Мария Савинова" userId="e24eaf7e9b1ed84c" providerId="LiveId" clId="{322D24A4-538C-4DD2-8DD6-01E853574E34}" dt="2024-10-27T07:26:49.415" v="0" actId="47"/>
        <pc:sldMkLst>
          <pc:docMk/>
          <pc:sldMk cId="1758739892" sldId="260"/>
        </pc:sldMkLst>
      </pc:sldChg>
      <pc:sldChg chg="del">
        <pc:chgData name="Мария Савинова" userId="e24eaf7e9b1ed84c" providerId="LiveId" clId="{322D24A4-538C-4DD2-8DD6-01E853574E34}" dt="2024-10-27T07:26:49.415" v="0" actId="47"/>
        <pc:sldMkLst>
          <pc:docMk/>
          <pc:sldMk cId="600860783" sldId="261"/>
        </pc:sldMkLst>
      </pc:sldChg>
      <pc:sldChg chg="addSp modSp add mod">
        <pc:chgData name="Мария Савинова" userId="e24eaf7e9b1ed84c" providerId="LiveId" clId="{322D24A4-538C-4DD2-8DD6-01E853574E34}" dt="2024-10-27T10:30:35.683" v="622" actId="20577"/>
        <pc:sldMkLst>
          <pc:docMk/>
          <pc:sldMk cId="2741629280" sldId="261"/>
        </pc:sldMkLst>
        <pc:spChg chg="mod">
          <ac:chgData name="Мария Савинова" userId="e24eaf7e9b1ed84c" providerId="LiveId" clId="{322D24A4-538C-4DD2-8DD6-01E853574E34}" dt="2024-10-27T10:30:35.683" v="622" actId="20577"/>
          <ac:spMkLst>
            <pc:docMk/>
            <pc:sldMk cId="2741629280" sldId="261"/>
            <ac:spMk id="2" creationId="{00000000-0000-0000-0000-000000000000}"/>
          </ac:spMkLst>
        </pc:spChg>
        <pc:spChg chg="mod">
          <ac:chgData name="Мария Савинова" userId="e24eaf7e9b1ed84c" providerId="LiveId" clId="{322D24A4-538C-4DD2-8DD6-01E853574E34}" dt="2024-10-27T10:05:26.281" v="585" actId="20577"/>
          <ac:spMkLst>
            <pc:docMk/>
            <pc:sldMk cId="2741629280" sldId="261"/>
            <ac:spMk id="15" creationId="{DC51A6FC-5CF2-4A11-A10C-4EBBA4189091}"/>
          </ac:spMkLst>
        </pc:spChg>
        <pc:picChg chg="add mod">
          <ac:chgData name="Мария Савинова" userId="e24eaf7e9b1ed84c" providerId="LiveId" clId="{322D24A4-538C-4DD2-8DD6-01E853574E34}" dt="2024-10-27T10:28:50.553" v="611" actId="1076"/>
          <ac:picMkLst>
            <pc:docMk/>
            <pc:sldMk cId="2741629280" sldId="261"/>
            <ac:picMk id="6" creationId="{052801D3-E4E4-4ECD-9361-EFEB0AA69ABB}"/>
          </ac:picMkLst>
        </pc:picChg>
      </pc:sldChg>
      <pc:sldChg chg="del">
        <pc:chgData name="Мария Савинова" userId="e24eaf7e9b1ed84c" providerId="LiveId" clId="{322D24A4-538C-4DD2-8DD6-01E853574E34}" dt="2024-10-27T07:26:49.415" v="0" actId="47"/>
        <pc:sldMkLst>
          <pc:docMk/>
          <pc:sldMk cId="2293707358" sldId="262"/>
        </pc:sldMkLst>
      </pc:sldChg>
      <pc:sldChg chg="addSp modSp add mod">
        <pc:chgData name="Мария Савинова" userId="e24eaf7e9b1ed84c" providerId="LiveId" clId="{322D24A4-538C-4DD2-8DD6-01E853574E34}" dt="2024-10-27T10:31:15.669" v="624" actId="732"/>
        <pc:sldMkLst>
          <pc:docMk/>
          <pc:sldMk cId="3340986910" sldId="262"/>
        </pc:sldMkLst>
        <pc:spChg chg="mod">
          <ac:chgData name="Мария Савинова" userId="e24eaf7e9b1ed84c" providerId="LiveId" clId="{322D24A4-538C-4DD2-8DD6-01E853574E34}" dt="2024-10-27T10:30:37.649" v="623" actId="20577"/>
          <ac:spMkLst>
            <pc:docMk/>
            <pc:sldMk cId="3340986910" sldId="262"/>
            <ac:spMk id="2" creationId="{00000000-0000-0000-0000-000000000000}"/>
          </ac:spMkLst>
        </pc:spChg>
        <pc:spChg chg="mod">
          <ac:chgData name="Мария Савинова" userId="e24eaf7e9b1ed84c" providerId="LiveId" clId="{322D24A4-538C-4DD2-8DD6-01E853574E34}" dt="2024-10-27T10:05:54.459" v="608" actId="20577"/>
          <ac:spMkLst>
            <pc:docMk/>
            <pc:sldMk cId="3340986910" sldId="262"/>
            <ac:spMk id="15" creationId="{DC51A6FC-5CF2-4A11-A10C-4EBBA4189091}"/>
          </ac:spMkLst>
        </pc:spChg>
        <pc:picChg chg="add mod modCrop">
          <ac:chgData name="Мария Савинова" userId="e24eaf7e9b1ed84c" providerId="LiveId" clId="{322D24A4-538C-4DD2-8DD6-01E853574E34}" dt="2024-10-27T10:31:15.669" v="624" actId="732"/>
          <ac:picMkLst>
            <pc:docMk/>
            <pc:sldMk cId="3340986910" sldId="262"/>
            <ac:picMk id="6" creationId="{902701E0-20F6-45AC-B127-C8E9639D323D}"/>
          </ac:picMkLst>
        </pc:picChg>
      </pc:sldChg>
      <pc:sldChg chg="del">
        <pc:chgData name="Мария Савинова" userId="e24eaf7e9b1ed84c" providerId="LiveId" clId="{322D24A4-538C-4DD2-8DD6-01E853574E34}" dt="2024-10-27T07:26:49.415" v="0" actId="47"/>
        <pc:sldMkLst>
          <pc:docMk/>
          <pc:sldMk cId="3474348753" sldId="266"/>
        </pc:sldMkLst>
      </pc:sldChg>
      <pc:sldChg chg="del">
        <pc:chgData name="Мария Савинова" userId="e24eaf7e9b1ed84c" providerId="LiveId" clId="{322D24A4-538C-4DD2-8DD6-01E853574E34}" dt="2024-10-27T07:26:49.415" v="0" actId="47"/>
        <pc:sldMkLst>
          <pc:docMk/>
          <pc:sldMk cId="3551373186" sldId="268"/>
        </pc:sldMkLst>
      </pc:sldChg>
      <pc:sldChg chg="del">
        <pc:chgData name="Мария Савинова" userId="e24eaf7e9b1ed84c" providerId="LiveId" clId="{322D24A4-538C-4DD2-8DD6-01E853574E34}" dt="2024-10-27T07:26:49.415" v="0" actId="47"/>
        <pc:sldMkLst>
          <pc:docMk/>
          <pc:sldMk cId="2023720995" sldId="269"/>
        </pc:sldMkLst>
      </pc:sldChg>
      <pc:sldChg chg="del">
        <pc:chgData name="Мария Савинова" userId="e24eaf7e9b1ed84c" providerId="LiveId" clId="{322D24A4-538C-4DD2-8DD6-01E853574E34}" dt="2024-10-27T07:26:49.415" v="0" actId="47"/>
        <pc:sldMkLst>
          <pc:docMk/>
          <pc:sldMk cId="1268225968" sldId="270"/>
        </pc:sldMkLst>
      </pc:sldChg>
      <pc:sldChg chg="del">
        <pc:chgData name="Мария Савинова" userId="e24eaf7e9b1ed84c" providerId="LiveId" clId="{322D24A4-538C-4DD2-8DD6-01E853574E34}" dt="2024-10-27T07:26:49.415" v="0" actId="47"/>
        <pc:sldMkLst>
          <pc:docMk/>
          <pc:sldMk cId="2214237742" sldId="272"/>
        </pc:sldMkLst>
      </pc:sldChg>
      <pc:sldChg chg="del">
        <pc:chgData name="Мария Савинова" userId="e24eaf7e9b1ed84c" providerId="LiveId" clId="{322D24A4-538C-4DD2-8DD6-01E853574E34}" dt="2024-10-27T07:26:49.415" v="0" actId="47"/>
        <pc:sldMkLst>
          <pc:docMk/>
          <pc:sldMk cId="1759888321" sldId="274"/>
        </pc:sldMkLst>
      </pc:sldChg>
      <pc:sldChg chg="del">
        <pc:chgData name="Мария Савинова" userId="e24eaf7e9b1ed84c" providerId="LiveId" clId="{322D24A4-538C-4DD2-8DD6-01E853574E34}" dt="2024-10-27T07:26:49.415" v="0" actId="47"/>
        <pc:sldMkLst>
          <pc:docMk/>
          <pc:sldMk cId="1818109047" sldId="275"/>
        </pc:sldMkLst>
      </pc:sldChg>
      <pc:sldChg chg="del">
        <pc:chgData name="Мария Савинова" userId="e24eaf7e9b1ed84c" providerId="LiveId" clId="{322D24A4-538C-4DD2-8DD6-01E853574E34}" dt="2024-10-27T07:26:49.415" v="0" actId="47"/>
        <pc:sldMkLst>
          <pc:docMk/>
          <pc:sldMk cId="647362323" sldId="276"/>
        </pc:sldMkLst>
      </pc:sldChg>
    </pc:docChg>
  </pc:docChgLst>
  <pc:docChgLst>
    <pc:chgData name="Мария Савинова" userId="e24eaf7e9b1ed84c" providerId="LiveId" clId="{82BEC481-F629-41F1-95E7-D263E5810322}"/>
    <pc:docChg chg="undo custSel addSld delSld modSld">
      <pc:chgData name="Мария Савинова" userId="e24eaf7e9b1ed84c" providerId="LiveId" clId="{82BEC481-F629-41F1-95E7-D263E5810322}" dt="2024-10-01T08:21:59.027" v="1215" actId="207"/>
      <pc:docMkLst>
        <pc:docMk/>
      </pc:docMkLst>
      <pc:sldChg chg="modSp mod">
        <pc:chgData name="Мария Савинова" userId="e24eaf7e9b1ed84c" providerId="LiveId" clId="{82BEC481-F629-41F1-95E7-D263E5810322}" dt="2024-09-30T20:22:24.585" v="6" actId="27636"/>
        <pc:sldMkLst>
          <pc:docMk/>
          <pc:sldMk cId="967994007" sldId="256"/>
        </pc:sldMkLst>
        <pc:spChg chg="mod">
          <ac:chgData name="Мария Савинова" userId="e24eaf7e9b1ed84c" providerId="LiveId" clId="{82BEC481-F629-41F1-95E7-D263E5810322}" dt="2024-09-30T20:22:24.585" v="6" actId="27636"/>
          <ac:spMkLst>
            <pc:docMk/>
            <pc:sldMk cId="967994007" sldId="256"/>
            <ac:spMk id="2" creationId="{00000000-0000-0000-0000-000000000000}"/>
          </ac:spMkLst>
        </pc:spChg>
        <pc:spChg chg="mod">
          <ac:chgData name="Мария Савинова" userId="e24eaf7e9b1ed84c" providerId="LiveId" clId="{82BEC481-F629-41F1-95E7-D263E5810322}" dt="2024-09-25T15:35:49.852" v="4" actId="20577"/>
          <ac:spMkLst>
            <pc:docMk/>
            <pc:sldMk cId="967994007" sldId="256"/>
            <ac:spMk id="7" creationId="{00000000-0000-0000-0000-000000000000}"/>
          </ac:spMkLst>
        </pc:spChg>
      </pc:sldChg>
      <pc:sldChg chg="modSp mod">
        <pc:chgData name="Мария Савинова" userId="e24eaf7e9b1ed84c" providerId="LiveId" clId="{82BEC481-F629-41F1-95E7-D263E5810322}" dt="2024-09-30T20:27:15.879" v="132" actId="20577"/>
        <pc:sldMkLst>
          <pc:docMk/>
          <pc:sldMk cId="4014811966" sldId="257"/>
        </pc:sldMkLst>
        <pc:spChg chg="mod">
          <ac:chgData name="Мария Савинова" userId="e24eaf7e9b1ed84c" providerId="LiveId" clId="{82BEC481-F629-41F1-95E7-D263E5810322}" dt="2024-09-30T20:27:15.879" v="132" actId="20577"/>
          <ac:spMkLst>
            <pc:docMk/>
            <pc:sldMk cId="4014811966" sldId="257"/>
            <ac:spMk id="3" creationId="{00000000-0000-0000-0000-000000000000}"/>
          </ac:spMkLst>
        </pc:spChg>
      </pc:sldChg>
      <pc:sldChg chg="delSp modSp mod">
        <pc:chgData name="Мария Савинова" userId="e24eaf7e9b1ed84c" providerId="LiveId" clId="{82BEC481-F629-41F1-95E7-D263E5810322}" dt="2024-09-30T20:49:28.878" v="166"/>
        <pc:sldMkLst>
          <pc:docMk/>
          <pc:sldMk cId="742912908" sldId="258"/>
        </pc:sldMkLst>
        <pc:spChg chg="mod">
          <ac:chgData name="Мария Савинова" userId="e24eaf7e9b1ed84c" providerId="LiveId" clId="{82BEC481-F629-41F1-95E7-D263E5810322}" dt="2024-09-30T20:48:21.598" v="144" actId="20577"/>
          <ac:spMkLst>
            <pc:docMk/>
            <pc:sldMk cId="742912908" sldId="258"/>
            <ac:spMk id="2" creationId="{00000000-0000-0000-0000-000000000000}"/>
          </ac:spMkLst>
        </pc:spChg>
        <pc:spChg chg="mod">
          <ac:chgData name="Мария Савинова" userId="e24eaf7e9b1ed84c" providerId="LiveId" clId="{82BEC481-F629-41F1-95E7-D263E5810322}" dt="2024-09-30T20:49:28.878" v="166"/>
          <ac:spMkLst>
            <pc:docMk/>
            <pc:sldMk cId="742912908" sldId="258"/>
            <ac:spMk id="3" creationId="{00000000-0000-0000-0000-000000000000}"/>
          </ac:spMkLst>
        </pc:spChg>
        <pc:spChg chg="del mod">
          <ac:chgData name="Мария Савинова" userId="e24eaf7e9b1ed84c" providerId="LiveId" clId="{82BEC481-F629-41F1-95E7-D263E5810322}" dt="2024-09-30T20:48:50.748" v="150" actId="478"/>
          <ac:spMkLst>
            <pc:docMk/>
            <pc:sldMk cId="742912908" sldId="258"/>
            <ac:spMk id="8" creationId="{143DF86B-0F1D-4327-BA47-4BA88D0280EF}"/>
          </ac:spMkLst>
        </pc:spChg>
        <pc:spChg chg="del">
          <ac:chgData name="Мария Савинова" userId="e24eaf7e9b1ed84c" providerId="LiveId" clId="{82BEC481-F629-41F1-95E7-D263E5810322}" dt="2024-09-30T20:48:45.587" v="146" actId="478"/>
          <ac:spMkLst>
            <pc:docMk/>
            <pc:sldMk cId="742912908" sldId="258"/>
            <ac:spMk id="9" creationId="{8FAC235C-B49B-40FD-A71D-CEF085AC2F61}"/>
          </ac:spMkLst>
        </pc:spChg>
      </pc:sldChg>
      <pc:sldChg chg="addSp delSp modSp mod">
        <pc:chgData name="Мария Савинова" userId="e24eaf7e9b1ed84c" providerId="LiveId" clId="{82BEC481-F629-41F1-95E7-D263E5810322}" dt="2024-09-30T21:16:54.150" v="568" actId="207"/>
        <pc:sldMkLst>
          <pc:docMk/>
          <pc:sldMk cId="2839600060" sldId="259"/>
        </pc:sldMkLst>
        <pc:spChg chg="del">
          <ac:chgData name="Мария Савинова" userId="e24eaf7e9b1ed84c" providerId="LiveId" clId="{82BEC481-F629-41F1-95E7-D263E5810322}" dt="2024-09-30T20:49:55.925" v="167" actId="478"/>
          <ac:spMkLst>
            <pc:docMk/>
            <pc:sldMk cId="2839600060" sldId="259"/>
            <ac:spMk id="2" creationId="{00000000-0000-0000-0000-000000000000}"/>
          </ac:spMkLst>
        </pc:spChg>
        <pc:spChg chg="mod">
          <ac:chgData name="Мария Савинова" userId="e24eaf7e9b1ed84c" providerId="LiveId" clId="{82BEC481-F629-41F1-95E7-D263E5810322}" dt="2024-09-30T21:16:54.150" v="568" actId="207"/>
          <ac:spMkLst>
            <pc:docMk/>
            <pc:sldMk cId="2839600060" sldId="259"/>
            <ac:spMk id="3" creationId="{00000000-0000-0000-0000-000000000000}"/>
          </ac:spMkLst>
        </pc:spChg>
        <pc:spChg chg="add del mod">
          <ac:chgData name="Мария Савинова" userId="e24eaf7e9b1ed84c" providerId="LiveId" clId="{82BEC481-F629-41F1-95E7-D263E5810322}" dt="2024-09-30T20:49:58.553" v="168" actId="478"/>
          <ac:spMkLst>
            <pc:docMk/>
            <pc:sldMk cId="2839600060" sldId="259"/>
            <ac:spMk id="8" creationId="{1A8B546D-116D-4E49-87C4-F015DC94B872}"/>
          </ac:spMkLst>
        </pc:spChg>
        <pc:spChg chg="add mod">
          <ac:chgData name="Мария Савинова" userId="e24eaf7e9b1ed84c" providerId="LiveId" clId="{82BEC481-F629-41F1-95E7-D263E5810322}" dt="2024-09-30T20:50:24.246" v="197" actId="255"/>
          <ac:spMkLst>
            <pc:docMk/>
            <pc:sldMk cId="2839600060" sldId="259"/>
            <ac:spMk id="9" creationId="{51BCBF61-FCB3-4D40-A556-5F4855C3AE1A}"/>
          </ac:spMkLst>
        </pc:spChg>
      </pc:sldChg>
      <pc:sldChg chg="modSp mod">
        <pc:chgData name="Мария Савинова" userId="e24eaf7e9b1ed84c" providerId="LiveId" clId="{82BEC481-F629-41F1-95E7-D263E5810322}" dt="2024-09-30T21:16:48.631" v="567" actId="207"/>
        <pc:sldMkLst>
          <pc:docMk/>
          <pc:sldMk cId="1758739892" sldId="260"/>
        </pc:sldMkLst>
        <pc:spChg chg="mod">
          <ac:chgData name="Мария Савинова" userId="e24eaf7e9b1ed84c" providerId="LiveId" clId="{82BEC481-F629-41F1-95E7-D263E5810322}" dt="2024-09-30T20:58:37.695" v="350" actId="255"/>
          <ac:spMkLst>
            <pc:docMk/>
            <pc:sldMk cId="1758739892" sldId="260"/>
            <ac:spMk id="2" creationId="{00000000-0000-0000-0000-000000000000}"/>
          </ac:spMkLst>
        </pc:spChg>
        <pc:spChg chg="mod">
          <ac:chgData name="Мария Савинова" userId="e24eaf7e9b1ed84c" providerId="LiveId" clId="{82BEC481-F629-41F1-95E7-D263E5810322}" dt="2024-09-30T21:16:48.631" v="567" actId="207"/>
          <ac:spMkLst>
            <pc:docMk/>
            <pc:sldMk cId="1758739892" sldId="260"/>
            <ac:spMk id="3" creationId="{00000000-0000-0000-0000-000000000000}"/>
          </ac:spMkLst>
        </pc:spChg>
      </pc:sldChg>
      <pc:sldChg chg="addSp delSp modSp mod">
        <pc:chgData name="Мария Савинова" userId="e24eaf7e9b1ed84c" providerId="LiveId" clId="{82BEC481-F629-41F1-95E7-D263E5810322}" dt="2024-09-30T21:50:50.430" v="1097" actId="207"/>
        <pc:sldMkLst>
          <pc:docMk/>
          <pc:sldMk cId="600860783" sldId="261"/>
        </pc:sldMkLst>
        <pc:spChg chg="mod">
          <ac:chgData name="Мария Савинова" userId="e24eaf7e9b1ed84c" providerId="LiveId" clId="{82BEC481-F629-41F1-95E7-D263E5810322}" dt="2024-09-30T21:19:26.588" v="637" actId="255"/>
          <ac:spMkLst>
            <pc:docMk/>
            <pc:sldMk cId="600860783" sldId="261"/>
            <ac:spMk id="2" creationId="{00000000-0000-0000-0000-000000000000}"/>
          </ac:spMkLst>
        </pc:spChg>
        <pc:spChg chg="add del mod">
          <ac:chgData name="Мария Савинова" userId="e24eaf7e9b1ed84c" providerId="LiveId" clId="{82BEC481-F629-41F1-95E7-D263E5810322}" dt="2024-09-30T21:50:50.430" v="1097" actId="207"/>
          <ac:spMkLst>
            <pc:docMk/>
            <pc:sldMk cId="600860783" sldId="261"/>
            <ac:spMk id="3" creationId="{00000000-0000-0000-0000-000000000000}"/>
          </ac:spMkLst>
        </pc:spChg>
        <pc:spChg chg="add del mod">
          <ac:chgData name="Мария Савинова" userId="e24eaf7e9b1ed84c" providerId="LiveId" clId="{82BEC481-F629-41F1-95E7-D263E5810322}" dt="2024-09-30T21:48:39.762" v="1058" actId="22"/>
          <ac:spMkLst>
            <pc:docMk/>
            <pc:sldMk cId="600860783" sldId="261"/>
            <ac:spMk id="10" creationId="{B13FCCE0-7192-4530-8DF3-EFC2F04EBF10}"/>
          </ac:spMkLst>
        </pc:spChg>
        <pc:graphicFrameChg chg="add del mod">
          <ac:chgData name="Мария Савинова" userId="e24eaf7e9b1ed84c" providerId="LiveId" clId="{82BEC481-F629-41F1-95E7-D263E5810322}" dt="2024-09-30T21:48:40.367" v="1059" actId="12084"/>
          <ac:graphicFrameMkLst>
            <pc:docMk/>
            <pc:sldMk cId="600860783" sldId="261"/>
            <ac:graphicFrameMk id="6" creationId="{8E501619-0913-4D1B-BC93-F6F5214062A3}"/>
          </ac:graphicFrameMkLst>
        </pc:graphicFrameChg>
        <pc:picChg chg="del">
          <ac:chgData name="Мария Савинова" userId="e24eaf7e9b1ed84c" providerId="LiveId" clId="{82BEC481-F629-41F1-95E7-D263E5810322}" dt="2024-09-30T21:19:16.070" v="627" actId="478"/>
          <ac:picMkLst>
            <pc:docMk/>
            <pc:sldMk cId="600860783" sldId="261"/>
            <ac:picMk id="12" creationId="{3C7851B5-3554-480E-BE26-3BB8F8EB47A8}"/>
          </ac:picMkLst>
        </pc:picChg>
      </pc:sldChg>
      <pc:sldChg chg="modSp mod">
        <pc:chgData name="Мария Савинова" userId="e24eaf7e9b1ed84c" providerId="LiveId" clId="{82BEC481-F629-41F1-95E7-D263E5810322}" dt="2024-09-30T21:38:13.760" v="927" actId="207"/>
        <pc:sldMkLst>
          <pc:docMk/>
          <pc:sldMk cId="2293707358" sldId="262"/>
        </pc:sldMkLst>
        <pc:spChg chg="mod">
          <ac:chgData name="Мария Савинова" userId="e24eaf7e9b1ed84c" providerId="LiveId" clId="{82BEC481-F629-41F1-95E7-D263E5810322}" dt="2024-09-30T21:22:53.898" v="649"/>
          <ac:spMkLst>
            <pc:docMk/>
            <pc:sldMk cId="2293707358" sldId="262"/>
            <ac:spMk id="2" creationId="{00000000-0000-0000-0000-000000000000}"/>
          </ac:spMkLst>
        </pc:spChg>
        <pc:spChg chg="mod">
          <ac:chgData name="Мария Савинова" userId="e24eaf7e9b1ed84c" providerId="LiveId" clId="{82BEC481-F629-41F1-95E7-D263E5810322}" dt="2024-09-30T21:38:13.760" v="927" actId="207"/>
          <ac:spMkLst>
            <pc:docMk/>
            <pc:sldMk cId="2293707358" sldId="262"/>
            <ac:spMk id="3" creationId="{00000000-0000-0000-0000-000000000000}"/>
          </ac:spMkLst>
        </pc:spChg>
      </pc:sldChg>
      <pc:sldChg chg="del">
        <pc:chgData name="Мария Савинова" userId="e24eaf7e9b1ed84c" providerId="LiveId" clId="{82BEC481-F629-41F1-95E7-D263E5810322}" dt="2024-09-30T21:40:37.238" v="936" actId="47"/>
        <pc:sldMkLst>
          <pc:docMk/>
          <pc:sldMk cId="3632604304" sldId="263"/>
        </pc:sldMkLst>
      </pc:sldChg>
      <pc:sldChg chg="del">
        <pc:chgData name="Мария Савинова" userId="e24eaf7e9b1ed84c" providerId="LiveId" clId="{82BEC481-F629-41F1-95E7-D263E5810322}" dt="2024-09-30T21:40:38.383" v="937" actId="47"/>
        <pc:sldMkLst>
          <pc:docMk/>
          <pc:sldMk cId="36148254" sldId="264"/>
        </pc:sldMkLst>
      </pc:sldChg>
      <pc:sldChg chg="del">
        <pc:chgData name="Мария Савинова" userId="e24eaf7e9b1ed84c" providerId="LiveId" clId="{82BEC481-F629-41F1-95E7-D263E5810322}" dt="2024-09-30T21:40:39.240" v="938" actId="47"/>
        <pc:sldMkLst>
          <pc:docMk/>
          <pc:sldMk cId="2299204813" sldId="265"/>
        </pc:sldMkLst>
      </pc:sldChg>
      <pc:sldChg chg="addSp delSp modSp mod">
        <pc:chgData name="Мария Савинова" userId="e24eaf7e9b1ed84c" providerId="LiveId" clId="{82BEC481-F629-41F1-95E7-D263E5810322}" dt="2024-09-30T21:19:04.881" v="621" actId="478"/>
        <pc:sldMkLst>
          <pc:docMk/>
          <pc:sldMk cId="3551373186" sldId="268"/>
        </pc:sldMkLst>
        <pc:spChg chg="mod">
          <ac:chgData name="Мария Савинова" userId="e24eaf7e9b1ed84c" providerId="LiveId" clId="{82BEC481-F629-41F1-95E7-D263E5810322}" dt="2024-09-30T21:04:08.154" v="435" actId="20577"/>
          <ac:spMkLst>
            <pc:docMk/>
            <pc:sldMk cId="3551373186" sldId="268"/>
            <ac:spMk id="2" creationId="{00000000-0000-0000-0000-000000000000}"/>
          </ac:spMkLst>
        </pc:spChg>
        <pc:spChg chg="mod">
          <ac:chgData name="Мария Савинова" userId="e24eaf7e9b1ed84c" providerId="LiveId" clId="{82BEC481-F629-41F1-95E7-D263E5810322}" dt="2024-09-30T21:18:05.734" v="589" actId="20577"/>
          <ac:spMkLst>
            <pc:docMk/>
            <pc:sldMk cId="3551373186" sldId="268"/>
            <ac:spMk id="3" creationId="{00000000-0000-0000-0000-000000000000}"/>
          </ac:spMkLst>
        </pc:spChg>
        <pc:spChg chg="add del mod">
          <ac:chgData name="Мария Савинова" userId="e24eaf7e9b1ed84c" providerId="LiveId" clId="{82BEC481-F629-41F1-95E7-D263E5810322}" dt="2024-09-30T21:17:41.374" v="570" actId="478"/>
          <ac:spMkLst>
            <pc:docMk/>
            <pc:sldMk cId="3551373186" sldId="268"/>
            <ac:spMk id="9" creationId="{3A88AC73-20C9-4D6C-9669-2423BE508CDE}"/>
          </ac:spMkLst>
        </pc:spChg>
        <pc:spChg chg="add del mod">
          <ac:chgData name="Мария Савинова" userId="e24eaf7e9b1ed84c" providerId="LiveId" clId="{82BEC481-F629-41F1-95E7-D263E5810322}" dt="2024-09-30T21:19:04.881" v="621" actId="478"/>
          <ac:spMkLst>
            <pc:docMk/>
            <pc:sldMk cId="3551373186" sldId="268"/>
            <ac:spMk id="11" creationId="{FFFE86F1-5558-4A28-9B60-028EA404AEC3}"/>
          </ac:spMkLst>
        </pc:spChg>
        <pc:picChg chg="del">
          <ac:chgData name="Мария Савинова" userId="e24eaf7e9b1ed84c" providerId="LiveId" clId="{82BEC481-F629-41F1-95E7-D263E5810322}" dt="2024-09-30T21:04:10.175" v="436" actId="478"/>
          <ac:picMkLst>
            <pc:docMk/>
            <pc:sldMk cId="3551373186" sldId="268"/>
            <ac:picMk id="8" creationId="{D8BA093B-DDAC-4953-BA84-FAB983FB2288}"/>
          </ac:picMkLst>
        </pc:picChg>
      </pc:sldChg>
      <pc:sldChg chg="modSp mod">
        <pc:chgData name="Мария Савинова" userId="e24eaf7e9b1ed84c" providerId="LiveId" clId="{82BEC481-F629-41F1-95E7-D263E5810322}" dt="2024-09-30T21:42:10.419" v="973" actId="242"/>
        <pc:sldMkLst>
          <pc:docMk/>
          <pc:sldMk cId="2023720995" sldId="269"/>
        </pc:sldMkLst>
        <pc:spChg chg="mod">
          <ac:chgData name="Мария Савинова" userId="e24eaf7e9b1ed84c" providerId="LiveId" clId="{82BEC481-F629-41F1-95E7-D263E5810322}" dt="2024-09-30T21:42:10.419" v="973" actId="242"/>
          <ac:spMkLst>
            <pc:docMk/>
            <pc:sldMk cId="2023720995" sldId="269"/>
            <ac:spMk id="3" creationId="{00000000-0000-0000-0000-000000000000}"/>
          </ac:spMkLst>
        </pc:spChg>
      </pc:sldChg>
      <pc:sldChg chg="addSp delSp modSp mod">
        <pc:chgData name="Мария Савинова" userId="e24eaf7e9b1ed84c" providerId="LiveId" clId="{82BEC481-F629-41F1-95E7-D263E5810322}" dt="2024-09-30T21:37:29.271" v="919" actId="207"/>
        <pc:sldMkLst>
          <pc:docMk/>
          <pc:sldMk cId="1268225968" sldId="270"/>
        </pc:sldMkLst>
        <pc:spChg chg="mod">
          <ac:chgData name="Мария Савинова" userId="e24eaf7e9b1ed84c" providerId="LiveId" clId="{82BEC481-F629-41F1-95E7-D263E5810322}" dt="2024-09-30T21:30:53.539" v="767" actId="255"/>
          <ac:spMkLst>
            <pc:docMk/>
            <pc:sldMk cId="1268225968" sldId="270"/>
            <ac:spMk id="2" creationId="{00000000-0000-0000-0000-000000000000}"/>
          </ac:spMkLst>
        </pc:spChg>
        <pc:spChg chg="del">
          <ac:chgData name="Мария Савинова" userId="e24eaf7e9b1ed84c" providerId="LiveId" clId="{82BEC481-F629-41F1-95E7-D263E5810322}" dt="2024-09-30T21:30:35" v="764" actId="478"/>
          <ac:spMkLst>
            <pc:docMk/>
            <pc:sldMk cId="1268225968" sldId="270"/>
            <ac:spMk id="3" creationId="{00000000-0000-0000-0000-000000000000}"/>
          </ac:spMkLst>
        </pc:spChg>
        <pc:spChg chg="add mod">
          <ac:chgData name="Мария Савинова" userId="e24eaf7e9b1ed84c" providerId="LiveId" clId="{82BEC481-F629-41F1-95E7-D263E5810322}" dt="2024-09-30T21:37:29.271" v="919" actId="207"/>
          <ac:spMkLst>
            <pc:docMk/>
            <pc:sldMk cId="1268225968" sldId="270"/>
            <ac:spMk id="8" creationId="{A227D1F5-EE09-4BAB-8EF1-3AC29685FF88}"/>
          </ac:spMkLst>
        </pc:spChg>
        <pc:picChg chg="del">
          <ac:chgData name="Мария Савинова" userId="e24eaf7e9b1ed84c" providerId="LiveId" clId="{82BEC481-F629-41F1-95E7-D263E5810322}" dt="2024-09-30T21:30:31.285" v="763" actId="478"/>
          <ac:picMkLst>
            <pc:docMk/>
            <pc:sldMk cId="1268225968" sldId="270"/>
            <ac:picMk id="12" creationId="{3F1EB2CD-076C-49FD-891B-CE588A6566AA}"/>
          </ac:picMkLst>
        </pc:picChg>
      </pc:sldChg>
      <pc:sldChg chg="del">
        <pc:chgData name="Мария Савинова" userId="e24eaf7e9b1ed84c" providerId="LiveId" clId="{82BEC481-F629-41F1-95E7-D263E5810322}" dt="2024-09-30T21:40:39.764" v="939" actId="47"/>
        <pc:sldMkLst>
          <pc:docMk/>
          <pc:sldMk cId="1773754508" sldId="271"/>
        </pc:sldMkLst>
      </pc:sldChg>
      <pc:sldChg chg="addSp delSp modSp mod">
        <pc:chgData name="Мария Савинова" userId="e24eaf7e9b1ed84c" providerId="LiveId" clId="{82BEC481-F629-41F1-95E7-D263E5810322}" dt="2024-10-01T08:15:56.370" v="1158" actId="242"/>
        <pc:sldMkLst>
          <pc:docMk/>
          <pc:sldMk cId="2214237742" sldId="272"/>
        </pc:sldMkLst>
        <pc:spChg chg="mod">
          <ac:chgData name="Мария Савинова" userId="e24eaf7e9b1ed84c" providerId="LiveId" clId="{82BEC481-F629-41F1-95E7-D263E5810322}" dt="2024-09-30T21:40:06.719" v="930" actId="20577"/>
          <ac:spMkLst>
            <pc:docMk/>
            <pc:sldMk cId="2214237742" sldId="272"/>
            <ac:spMk id="2" creationId="{00000000-0000-0000-0000-000000000000}"/>
          </ac:spMkLst>
        </pc:spChg>
        <pc:spChg chg="del">
          <ac:chgData name="Мария Савинова" userId="e24eaf7e9b1ed84c" providerId="LiveId" clId="{82BEC481-F629-41F1-95E7-D263E5810322}" dt="2024-09-30T21:40:15.612" v="934" actId="478"/>
          <ac:spMkLst>
            <pc:docMk/>
            <pc:sldMk cId="2214237742" sldId="272"/>
            <ac:spMk id="3" creationId="{00000000-0000-0000-0000-000000000000}"/>
          </ac:spMkLst>
        </pc:spChg>
        <pc:spChg chg="del">
          <ac:chgData name="Мария Савинова" userId="e24eaf7e9b1ed84c" providerId="LiveId" clId="{82BEC481-F629-41F1-95E7-D263E5810322}" dt="2024-09-30T21:40:12.168" v="932" actId="478"/>
          <ac:spMkLst>
            <pc:docMk/>
            <pc:sldMk cId="2214237742" sldId="272"/>
            <ac:spMk id="8" creationId="{426C69A6-A2F1-40A8-B889-C63B1AE0A2E3}"/>
          </ac:spMkLst>
        </pc:spChg>
        <pc:spChg chg="add mod">
          <ac:chgData name="Мария Савинова" userId="e24eaf7e9b1ed84c" providerId="LiveId" clId="{82BEC481-F629-41F1-95E7-D263E5810322}" dt="2024-10-01T08:15:56.370" v="1158" actId="242"/>
          <ac:spMkLst>
            <pc:docMk/>
            <pc:sldMk cId="2214237742" sldId="272"/>
            <ac:spMk id="9" creationId="{35FF70C8-7562-46A9-9709-8669F194B77B}"/>
          </ac:spMkLst>
        </pc:spChg>
        <pc:spChg chg="del">
          <ac:chgData name="Мария Савинова" userId="e24eaf7e9b1ed84c" providerId="LiveId" clId="{82BEC481-F629-41F1-95E7-D263E5810322}" dt="2024-09-30T21:40:13.719" v="933" actId="478"/>
          <ac:spMkLst>
            <pc:docMk/>
            <pc:sldMk cId="2214237742" sldId="272"/>
            <ac:spMk id="10" creationId="{CA34E12E-4C3B-42AE-966D-48234B6733F0}"/>
          </ac:spMkLst>
        </pc:spChg>
        <pc:spChg chg="del">
          <ac:chgData name="Мария Савинова" userId="e24eaf7e9b1ed84c" providerId="LiveId" clId="{82BEC481-F629-41F1-95E7-D263E5810322}" dt="2024-09-30T21:40:10.456" v="931" actId="478"/>
          <ac:spMkLst>
            <pc:docMk/>
            <pc:sldMk cId="2214237742" sldId="272"/>
            <ac:spMk id="13" creationId="{8EB44BDF-E5AA-4176-B86D-E881FC5501F9}"/>
          </ac:spMkLst>
        </pc:spChg>
      </pc:sldChg>
      <pc:sldChg chg="del">
        <pc:chgData name="Мария Савинова" userId="e24eaf7e9b1ed84c" providerId="LiveId" clId="{82BEC481-F629-41F1-95E7-D263E5810322}" dt="2024-09-30T21:40:40.879" v="940" actId="47"/>
        <pc:sldMkLst>
          <pc:docMk/>
          <pc:sldMk cId="1900805023" sldId="273"/>
        </pc:sldMkLst>
      </pc:sldChg>
      <pc:sldChg chg="addSp modSp add mod">
        <pc:chgData name="Мария Савинова" userId="e24eaf7e9b1ed84c" providerId="LiveId" clId="{82BEC481-F629-41F1-95E7-D263E5810322}" dt="2024-10-01T08:21:59.027" v="1215" actId="207"/>
        <pc:sldMkLst>
          <pc:docMk/>
          <pc:sldMk cId="1759888321" sldId="274"/>
        </pc:sldMkLst>
        <pc:spChg chg="mod">
          <ac:chgData name="Мария Савинова" userId="e24eaf7e9b1ed84c" providerId="LiveId" clId="{82BEC481-F629-41F1-95E7-D263E5810322}" dt="2024-10-01T08:21:59.027" v="1215" actId="207"/>
          <ac:spMkLst>
            <pc:docMk/>
            <pc:sldMk cId="1759888321" sldId="274"/>
            <ac:spMk id="9" creationId="{35FF70C8-7562-46A9-9709-8669F194B77B}"/>
          </ac:spMkLst>
        </pc:spChg>
        <pc:picChg chg="add mod">
          <ac:chgData name="Мария Савинова" userId="e24eaf7e9b1ed84c" providerId="LiveId" clId="{82BEC481-F629-41F1-95E7-D263E5810322}" dt="2024-10-01T08:17:25.273" v="1176" actId="1076"/>
          <ac:picMkLst>
            <pc:docMk/>
            <pc:sldMk cId="1759888321" sldId="274"/>
            <ac:picMk id="6" creationId="{35A904AA-3B4C-48F3-8736-A85AB5942329}"/>
          </ac:picMkLst>
        </pc:picChg>
      </pc:sldChg>
      <pc:sldChg chg="modSp add mod">
        <pc:chgData name="Мария Савинова" userId="e24eaf7e9b1ed84c" providerId="LiveId" clId="{82BEC481-F629-41F1-95E7-D263E5810322}" dt="2024-09-30T21:51:16.202" v="1100" actId="207"/>
        <pc:sldMkLst>
          <pc:docMk/>
          <pc:sldMk cId="1818109047" sldId="275"/>
        </pc:sldMkLst>
        <pc:spChg chg="mod">
          <ac:chgData name="Мария Савинова" userId="e24eaf7e9b1ed84c" providerId="LiveId" clId="{82BEC481-F629-41F1-95E7-D263E5810322}" dt="2024-09-30T21:51:16.202" v="1100" actId="207"/>
          <ac:spMkLst>
            <pc:docMk/>
            <pc:sldMk cId="1818109047" sldId="275"/>
            <ac:spMk id="3" creationId="{00000000-0000-0000-0000-000000000000}"/>
          </ac:spMkLst>
        </pc:spChg>
      </pc:sldChg>
    </pc:docChg>
  </pc:docChgLst>
  <pc:docChgLst>
    <pc:chgData name="Мария Савинова" userId="e24eaf7e9b1ed84c" providerId="LiveId" clId="{CA7C8432-EF19-6242-B377-84BFA69192C1}"/>
    <pc:docChg chg="undo custSel modSld">
      <pc:chgData name="Мария Савинова" userId="e24eaf7e9b1ed84c" providerId="LiveId" clId="{CA7C8432-EF19-6242-B377-84BFA69192C1}" dt="2024-09-25T07:02:04.017" v="175" actId="122"/>
      <pc:docMkLst>
        <pc:docMk/>
      </pc:docMkLst>
      <pc:sldChg chg="modSp">
        <pc:chgData name="Мария Савинова" userId="e24eaf7e9b1ed84c" providerId="LiveId" clId="{CA7C8432-EF19-6242-B377-84BFA69192C1}" dt="2024-09-20T17:40:05.350" v="134" actId="113"/>
        <pc:sldMkLst>
          <pc:docMk/>
          <pc:sldMk cId="4014811966" sldId="257"/>
        </pc:sldMkLst>
        <pc:spChg chg="mod">
          <ac:chgData name="Мария Савинова" userId="e24eaf7e9b1ed84c" providerId="LiveId" clId="{CA7C8432-EF19-6242-B377-84BFA69192C1}" dt="2024-09-20T17:40:05.350" v="134" actId="113"/>
          <ac:spMkLst>
            <pc:docMk/>
            <pc:sldMk cId="4014811966" sldId="257"/>
            <ac:spMk id="2" creationId="{00000000-0000-0000-0000-000000000000}"/>
          </ac:spMkLst>
        </pc:spChg>
        <pc:spChg chg="mod">
          <ac:chgData name="Мария Савинова" userId="e24eaf7e9b1ed84c" providerId="LiveId" clId="{CA7C8432-EF19-6242-B377-84BFA69192C1}" dt="2024-09-20T17:39:43.840" v="132" actId="2711"/>
          <ac:spMkLst>
            <pc:docMk/>
            <pc:sldMk cId="4014811966" sldId="257"/>
            <ac:spMk id="3" creationId="{00000000-0000-0000-0000-000000000000}"/>
          </ac:spMkLst>
        </pc:spChg>
      </pc:sldChg>
      <pc:sldChg chg="modSp">
        <pc:chgData name="Мария Савинова" userId="e24eaf7e9b1ed84c" providerId="LiveId" clId="{CA7C8432-EF19-6242-B377-84BFA69192C1}" dt="2024-09-25T06:57:07.571" v="145" actId="113"/>
        <pc:sldMkLst>
          <pc:docMk/>
          <pc:sldMk cId="36148254" sldId="264"/>
        </pc:sldMkLst>
        <pc:spChg chg="mod">
          <ac:chgData name="Мария Савинова" userId="e24eaf7e9b1ed84c" providerId="LiveId" clId="{CA7C8432-EF19-6242-B377-84BFA69192C1}" dt="2024-09-25T06:57:07.571" v="145" actId="113"/>
          <ac:spMkLst>
            <pc:docMk/>
            <pc:sldMk cId="36148254" sldId="264"/>
            <ac:spMk id="3" creationId="{00000000-0000-0000-0000-000000000000}"/>
          </ac:spMkLst>
        </pc:spChg>
      </pc:sldChg>
      <pc:sldChg chg="modSp">
        <pc:chgData name="Мария Савинова" userId="e24eaf7e9b1ed84c" providerId="LiveId" clId="{CA7C8432-EF19-6242-B377-84BFA69192C1}" dt="2024-09-25T07:02:04.017" v="175" actId="122"/>
        <pc:sldMkLst>
          <pc:docMk/>
          <pc:sldMk cId="2214237742" sldId="272"/>
        </pc:sldMkLst>
        <pc:spChg chg="mod">
          <ac:chgData name="Мария Савинова" userId="e24eaf7e9b1ed84c" providerId="LiveId" clId="{CA7C8432-EF19-6242-B377-84BFA69192C1}" dt="2024-09-25T07:02:04.017" v="175" actId="122"/>
          <ac:spMkLst>
            <pc:docMk/>
            <pc:sldMk cId="2214237742" sldId="272"/>
            <ac:spMk id="3" creationId="{00000000-0000-0000-0000-000000000000}"/>
          </ac:spMkLst>
        </pc:spChg>
        <pc:spChg chg="mod">
          <ac:chgData name="Мария Савинова" userId="e24eaf7e9b1ed84c" providerId="LiveId" clId="{CA7C8432-EF19-6242-B377-84BFA69192C1}" dt="2024-09-25T07:01:45.264" v="161" actId="1076"/>
          <ac:spMkLst>
            <pc:docMk/>
            <pc:sldMk cId="2214237742" sldId="272"/>
            <ac:spMk id="8" creationId="{426C69A6-A2F1-40A8-B889-C63B1AE0A2E3}"/>
          </ac:spMkLst>
        </pc:spChg>
        <pc:spChg chg="mod">
          <ac:chgData name="Мария Савинова" userId="e24eaf7e9b1ed84c" providerId="LiveId" clId="{CA7C8432-EF19-6242-B377-84BFA69192C1}" dt="2024-09-25T07:01:54.799" v="165" actId="1076"/>
          <ac:spMkLst>
            <pc:docMk/>
            <pc:sldMk cId="2214237742" sldId="272"/>
            <ac:spMk id="10" creationId="{CA34E12E-4C3B-42AE-966D-48234B6733F0}"/>
          </ac:spMkLst>
        </pc:spChg>
      </pc:sldChg>
    </pc:docChg>
  </pc:docChgLst>
  <pc:docChgLst>
    <pc:chgData name="Мария Савинова" userId="e24eaf7e9b1ed84c" providerId="LiveId" clId="{FBA2780E-5BE6-4AEE-8C8C-EA7D3EE18985}"/>
    <pc:docChg chg="undo redo custSel addSld delSld modSld sldOrd">
      <pc:chgData name="Мария Савинова" userId="e24eaf7e9b1ed84c" providerId="LiveId" clId="{FBA2780E-5BE6-4AEE-8C8C-EA7D3EE18985}" dt="2024-09-23T14:03:41.281" v="2951"/>
      <pc:docMkLst>
        <pc:docMk/>
      </pc:docMkLst>
      <pc:sldChg chg="modSp mod">
        <pc:chgData name="Мария Савинова" userId="e24eaf7e9b1ed84c" providerId="LiveId" clId="{FBA2780E-5BE6-4AEE-8C8C-EA7D3EE18985}" dt="2024-09-20T22:04:41.987" v="2" actId="2711"/>
        <pc:sldMkLst>
          <pc:docMk/>
          <pc:sldMk cId="967994007" sldId="256"/>
        </pc:sldMkLst>
        <pc:spChg chg="mod">
          <ac:chgData name="Мария Савинова" userId="e24eaf7e9b1ed84c" providerId="LiveId" clId="{FBA2780E-5BE6-4AEE-8C8C-EA7D3EE18985}" dt="2024-09-20T22:04:41.987" v="2" actId="2711"/>
          <ac:spMkLst>
            <pc:docMk/>
            <pc:sldMk cId="967994007" sldId="256"/>
            <ac:spMk id="2" creationId="{00000000-0000-0000-0000-000000000000}"/>
          </ac:spMkLst>
        </pc:spChg>
      </pc:sldChg>
      <pc:sldChg chg="modSp mod">
        <pc:chgData name="Мария Савинова" userId="e24eaf7e9b1ed84c" providerId="LiveId" clId="{FBA2780E-5BE6-4AEE-8C8C-EA7D3EE18985}" dt="2024-09-20T22:30:23.716" v="765" actId="2710"/>
        <pc:sldMkLst>
          <pc:docMk/>
          <pc:sldMk cId="4014811966" sldId="257"/>
        </pc:sldMkLst>
        <pc:spChg chg="mod">
          <ac:chgData name="Мария Савинова" userId="e24eaf7e9b1ed84c" providerId="LiveId" clId="{FBA2780E-5BE6-4AEE-8C8C-EA7D3EE18985}" dt="2024-09-20T22:30:23.716" v="765" actId="2710"/>
          <ac:spMkLst>
            <pc:docMk/>
            <pc:sldMk cId="4014811966" sldId="257"/>
            <ac:spMk id="3" creationId="{00000000-0000-0000-0000-000000000000}"/>
          </ac:spMkLst>
        </pc:spChg>
      </pc:sldChg>
      <pc:sldChg chg="addSp delSp modSp mod">
        <pc:chgData name="Мария Савинова" userId="e24eaf7e9b1ed84c" providerId="LiveId" clId="{FBA2780E-5BE6-4AEE-8C8C-EA7D3EE18985}" dt="2024-09-23T14:01:58.412" v="2927" actId="20577"/>
        <pc:sldMkLst>
          <pc:docMk/>
          <pc:sldMk cId="742912908" sldId="258"/>
        </pc:sldMkLst>
        <pc:spChg chg="mod">
          <ac:chgData name="Мария Савинова" userId="e24eaf7e9b1ed84c" providerId="LiveId" clId="{FBA2780E-5BE6-4AEE-8C8C-EA7D3EE18985}" dt="2024-09-20T22:06:31.655" v="25" actId="113"/>
          <ac:spMkLst>
            <pc:docMk/>
            <pc:sldMk cId="742912908" sldId="258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1:58.412" v="2927" actId="20577"/>
          <ac:spMkLst>
            <pc:docMk/>
            <pc:sldMk cId="742912908" sldId="258"/>
            <ac:spMk id="3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0T22:21:55.870" v="468" actId="1036"/>
          <ac:spMkLst>
            <pc:docMk/>
            <pc:sldMk cId="742912908" sldId="258"/>
            <ac:spMk id="8" creationId="{143DF86B-0F1D-4327-BA47-4BA88D0280EF}"/>
          </ac:spMkLst>
        </pc:spChg>
        <pc:spChg chg="add del mod">
          <ac:chgData name="Мария Савинова" userId="e24eaf7e9b1ed84c" providerId="LiveId" clId="{FBA2780E-5BE6-4AEE-8C8C-EA7D3EE18985}" dt="2024-09-20T22:44:32.202" v="1121"/>
          <ac:spMkLst>
            <pc:docMk/>
            <pc:sldMk cId="742912908" sldId="258"/>
            <ac:spMk id="9" creationId="{8FAC235C-B49B-40FD-A71D-CEF085AC2F61}"/>
          </ac:spMkLst>
        </pc:spChg>
        <pc:spChg chg="add del mod">
          <ac:chgData name="Мария Савинова" userId="e24eaf7e9b1ed84c" providerId="LiveId" clId="{FBA2780E-5BE6-4AEE-8C8C-EA7D3EE18985}" dt="2024-09-20T22:18:36.721" v="359" actId="478"/>
          <ac:spMkLst>
            <pc:docMk/>
            <pc:sldMk cId="742912908" sldId="258"/>
            <ac:spMk id="10" creationId="{159B5573-2CA5-4320-AFF0-1FFBB07A7CA5}"/>
          </ac:spMkLst>
        </pc:spChg>
      </pc:sldChg>
      <pc:sldChg chg="modSp add mod">
        <pc:chgData name="Мария Савинова" userId="e24eaf7e9b1ed84c" providerId="LiveId" clId="{FBA2780E-5BE6-4AEE-8C8C-EA7D3EE18985}" dt="2024-09-23T14:02:05.745" v="2928" actId="20577"/>
        <pc:sldMkLst>
          <pc:docMk/>
          <pc:sldMk cId="2839600060" sldId="259"/>
        </pc:sldMkLst>
        <pc:spChg chg="mod">
          <ac:chgData name="Мария Савинова" userId="e24eaf7e9b1ed84c" providerId="LiveId" clId="{FBA2780E-5BE6-4AEE-8C8C-EA7D3EE18985}" dt="2024-09-20T22:06:43.243" v="38" actId="20577"/>
          <ac:spMkLst>
            <pc:docMk/>
            <pc:sldMk cId="2839600060" sldId="259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2:05.745" v="2928" actId="20577"/>
          <ac:spMkLst>
            <pc:docMk/>
            <pc:sldMk cId="2839600060" sldId="259"/>
            <ac:spMk id="3" creationId="{00000000-0000-0000-0000-000000000000}"/>
          </ac:spMkLst>
        </pc:spChg>
      </pc:sldChg>
      <pc:sldChg chg="addSp delSp modSp add mod">
        <pc:chgData name="Мария Савинова" userId="e24eaf7e9b1ed84c" providerId="LiveId" clId="{FBA2780E-5BE6-4AEE-8C8C-EA7D3EE18985}" dt="2024-09-23T14:02:16.177" v="2932" actId="20577"/>
        <pc:sldMkLst>
          <pc:docMk/>
          <pc:sldMk cId="1758739892" sldId="260"/>
        </pc:sldMkLst>
        <pc:spChg chg="mod">
          <ac:chgData name="Мария Савинова" userId="e24eaf7e9b1ed84c" providerId="LiveId" clId="{FBA2780E-5BE6-4AEE-8C8C-EA7D3EE18985}" dt="2024-09-20T22:25:43.261" v="678" actId="20577"/>
          <ac:spMkLst>
            <pc:docMk/>
            <pc:sldMk cId="1758739892" sldId="260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2:16.177" v="2932" actId="20577"/>
          <ac:spMkLst>
            <pc:docMk/>
            <pc:sldMk cId="1758739892" sldId="260"/>
            <ac:spMk id="3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08:20:51.586" v="1942" actId="2711"/>
          <ac:spMkLst>
            <pc:docMk/>
            <pc:sldMk cId="1758739892" sldId="260"/>
            <ac:spMk id="4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0T22:25:01.200" v="596"/>
          <ac:spMkLst>
            <pc:docMk/>
            <pc:sldMk cId="1758739892" sldId="260"/>
            <ac:spMk id="8" creationId="{E5EF931D-D382-4C75-99AA-41E8EC200C70}"/>
          </ac:spMkLst>
        </pc:spChg>
        <pc:spChg chg="add del mod">
          <ac:chgData name="Мария Савинова" userId="e24eaf7e9b1ed84c" providerId="LiveId" clId="{FBA2780E-5BE6-4AEE-8C8C-EA7D3EE18985}" dt="2024-09-20T22:25:01.200" v="596"/>
          <ac:spMkLst>
            <pc:docMk/>
            <pc:sldMk cId="1758739892" sldId="260"/>
            <ac:spMk id="9" creationId="{D9F10936-68B0-447C-B532-CEBDE6B1B911}"/>
          </ac:spMkLst>
        </pc:spChg>
        <pc:spChg chg="add del mod">
          <ac:chgData name="Мария Савинова" userId="e24eaf7e9b1ed84c" providerId="LiveId" clId="{FBA2780E-5BE6-4AEE-8C8C-EA7D3EE18985}" dt="2024-09-20T22:26:00.207" v="697" actId="478"/>
          <ac:spMkLst>
            <pc:docMk/>
            <pc:sldMk cId="1758739892" sldId="260"/>
            <ac:spMk id="10" creationId="{F77BE8FF-22FF-43AE-A5D6-3DDD19AEF4C3}"/>
          </ac:spMkLst>
        </pc:spChg>
        <pc:spChg chg="add del mod">
          <ac:chgData name="Мария Савинова" userId="e24eaf7e9b1ed84c" providerId="LiveId" clId="{FBA2780E-5BE6-4AEE-8C8C-EA7D3EE18985}" dt="2024-09-20T22:26:00.207" v="697" actId="478"/>
          <ac:spMkLst>
            <pc:docMk/>
            <pc:sldMk cId="1758739892" sldId="260"/>
            <ac:spMk id="11" creationId="{A4E96537-5032-42E5-853F-EF68D0D0E2F9}"/>
          </ac:spMkLst>
        </pc:spChg>
      </pc:sldChg>
      <pc:sldChg chg="addSp delSp modSp add mod">
        <pc:chgData name="Мария Савинова" userId="e24eaf7e9b1ed84c" providerId="LiveId" clId="{FBA2780E-5BE6-4AEE-8C8C-EA7D3EE18985}" dt="2024-09-23T08:21:07.949" v="1944" actId="2711"/>
        <pc:sldMkLst>
          <pc:docMk/>
          <pc:sldMk cId="600860783" sldId="261"/>
        </pc:sldMkLst>
        <pc:spChg chg="mod">
          <ac:chgData name="Мария Савинова" userId="e24eaf7e9b1ed84c" providerId="LiveId" clId="{FBA2780E-5BE6-4AEE-8C8C-EA7D3EE18985}" dt="2024-09-20T22:45:27.292" v="1153" actId="20577"/>
          <ac:spMkLst>
            <pc:docMk/>
            <pc:sldMk cId="600860783" sldId="261"/>
            <ac:spMk id="2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0T23:04:42.008" v="1579" actId="207"/>
          <ac:spMkLst>
            <pc:docMk/>
            <pc:sldMk cId="600860783" sldId="261"/>
            <ac:spMk id="3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08:21:07.949" v="1944" actId="2711"/>
          <ac:spMkLst>
            <pc:docMk/>
            <pc:sldMk cId="600860783" sldId="261"/>
            <ac:spMk id="4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0T22:43:15.747" v="1100" actId="22"/>
          <ac:spMkLst>
            <pc:docMk/>
            <pc:sldMk cId="600860783" sldId="261"/>
            <ac:spMk id="14" creationId="{03A4D306-268D-421A-9429-E8A6D3A0783E}"/>
          </ac:spMkLst>
        </pc:spChg>
        <pc:spChg chg="add del mod">
          <ac:chgData name="Мария Савинова" userId="e24eaf7e9b1ed84c" providerId="LiveId" clId="{FBA2780E-5BE6-4AEE-8C8C-EA7D3EE18985}" dt="2024-09-20T22:43:13.526" v="1095"/>
          <ac:spMkLst>
            <pc:docMk/>
            <pc:sldMk cId="600860783" sldId="261"/>
            <ac:spMk id="15" creationId="{DB7FD0E9-6E8E-4AD9-9700-12C9E66382F4}"/>
          </ac:spMkLst>
        </pc:spChg>
        <pc:spChg chg="add del mod">
          <ac:chgData name="Мария Савинова" userId="e24eaf7e9b1ed84c" providerId="LiveId" clId="{FBA2780E-5BE6-4AEE-8C8C-EA7D3EE18985}" dt="2024-09-20T22:49:11.893" v="1215" actId="478"/>
          <ac:spMkLst>
            <pc:docMk/>
            <pc:sldMk cId="600860783" sldId="261"/>
            <ac:spMk id="17" creationId="{DBBE5F54-A7B2-4FFC-9E6D-ADEAC307AF61}"/>
          </ac:spMkLst>
        </pc:spChg>
        <pc:spChg chg="add del mod">
          <ac:chgData name="Мария Савинова" userId="e24eaf7e9b1ed84c" providerId="LiveId" clId="{FBA2780E-5BE6-4AEE-8C8C-EA7D3EE18985}" dt="2024-09-20T22:49:11.893" v="1215" actId="478"/>
          <ac:spMkLst>
            <pc:docMk/>
            <pc:sldMk cId="600860783" sldId="261"/>
            <ac:spMk id="18" creationId="{FE6A15AD-9C16-4693-B2BE-234F6D9BDF29}"/>
          </ac:spMkLst>
        </pc:spChg>
        <pc:picChg chg="add del mod ord">
          <ac:chgData name="Мария Савинова" userId="e24eaf7e9b1ed84c" providerId="LiveId" clId="{FBA2780E-5BE6-4AEE-8C8C-EA7D3EE18985}" dt="2024-09-20T22:39:02.526" v="1026" actId="22"/>
          <ac:picMkLst>
            <pc:docMk/>
            <pc:sldMk cId="600860783" sldId="261"/>
            <ac:picMk id="8" creationId="{EDED9590-9BC3-44DD-8E6F-35CDD821EC56}"/>
          </ac:picMkLst>
        </pc:picChg>
        <pc:picChg chg="add del mod modCrop">
          <ac:chgData name="Мария Савинова" userId="e24eaf7e9b1ed84c" providerId="LiveId" clId="{FBA2780E-5BE6-4AEE-8C8C-EA7D3EE18985}" dt="2024-09-20T22:39:57.028" v="1037" actId="478"/>
          <ac:picMkLst>
            <pc:docMk/>
            <pc:sldMk cId="600860783" sldId="261"/>
            <ac:picMk id="10" creationId="{E6ECBEEB-DB74-4815-83F6-DA099BFF09E4}"/>
          </ac:picMkLst>
        </pc:picChg>
        <pc:picChg chg="add mod">
          <ac:chgData name="Мария Савинова" userId="e24eaf7e9b1ed84c" providerId="LiveId" clId="{FBA2780E-5BE6-4AEE-8C8C-EA7D3EE18985}" dt="2024-09-20T23:04:36.707" v="1578" actId="1076"/>
          <ac:picMkLst>
            <pc:docMk/>
            <pc:sldMk cId="600860783" sldId="261"/>
            <ac:picMk id="12" creationId="{3C7851B5-3554-480E-BE26-3BB8F8EB47A8}"/>
          </ac:picMkLst>
        </pc:picChg>
      </pc:sldChg>
      <pc:sldChg chg="addSp delSp modSp add mod">
        <pc:chgData name="Мария Савинова" userId="e24eaf7e9b1ed84c" providerId="LiveId" clId="{FBA2780E-5BE6-4AEE-8C8C-EA7D3EE18985}" dt="2024-09-23T14:03:06.125" v="2948" actId="20577"/>
        <pc:sldMkLst>
          <pc:docMk/>
          <pc:sldMk cId="2293707358" sldId="262"/>
        </pc:sldMkLst>
        <pc:spChg chg="mod">
          <ac:chgData name="Мария Савинова" userId="e24eaf7e9b1ed84c" providerId="LiveId" clId="{FBA2780E-5BE6-4AEE-8C8C-EA7D3EE18985}" dt="2024-09-20T22:49:34.578" v="1229" actId="255"/>
          <ac:spMkLst>
            <pc:docMk/>
            <pc:sldMk cId="2293707358" sldId="262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3:06.125" v="2948" actId="20577"/>
          <ac:spMkLst>
            <pc:docMk/>
            <pc:sldMk cId="2293707358" sldId="262"/>
            <ac:spMk id="3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3T08:39:08.653" v="2004" actId="478"/>
          <ac:spMkLst>
            <pc:docMk/>
            <pc:sldMk cId="2293707358" sldId="262"/>
            <ac:spMk id="8" creationId="{D4C95291-2C23-4352-BCC0-5C4F93100524}"/>
          </ac:spMkLst>
        </pc:spChg>
        <pc:spChg chg="add del mod">
          <ac:chgData name="Мария Савинова" userId="e24eaf7e9b1ed84c" providerId="LiveId" clId="{FBA2780E-5BE6-4AEE-8C8C-EA7D3EE18985}" dt="2024-09-23T08:39:10.841" v="2005" actId="478"/>
          <ac:spMkLst>
            <pc:docMk/>
            <pc:sldMk cId="2293707358" sldId="262"/>
            <ac:spMk id="9" creationId="{B11FA133-F035-4245-8E62-A414ADF52242}"/>
          </ac:spMkLst>
        </pc:spChg>
        <pc:spChg chg="add del mod">
          <ac:chgData name="Мария Савинова" userId="e24eaf7e9b1ed84c" providerId="LiveId" clId="{FBA2780E-5BE6-4AEE-8C8C-EA7D3EE18985}" dt="2024-09-20T22:52:37.463" v="1304" actId="478"/>
          <ac:spMkLst>
            <pc:docMk/>
            <pc:sldMk cId="2293707358" sldId="262"/>
            <ac:spMk id="10" creationId="{C6319FCC-5266-4C84-9F8A-38F424A8EDAA}"/>
          </ac:spMkLst>
        </pc:spChg>
      </pc:sldChg>
      <pc:sldChg chg="addSp modSp add mod">
        <pc:chgData name="Мария Савинова" userId="e24eaf7e9b1ed84c" providerId="LiveId" clId="{FBA2780E-5BE6-4AEE-8C8C-EA7D3EE18985}" dt="2024-09-23T14:03:19.646" v="2949"/>
        <pc:sldMkLst>
          <pc:docMk/>
          <pc:sldMk cId="3632604304" sldId="263"/>
        </pc:sldMkLst>
        <pc:spChg chg="mod">
          <ac:chgData name="Мария Савинова" userId="e24eaf7e9b1ed84c" providerId="LiveId" clId="{FBA2780E-5BE6-4AEE-8C8C-EA7D3EE18985}" dt="2024-09-20T22:53:24.063" v="1323" actId="255"/>
          <ac:spMkLst>
            <pc:docMk/>
            <pc:sldMk cId="3632604304" sldId="263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3:49:24.098" v="2726" actId="20577"/>
          <ac:spMkLst>
            <pc:docMk/>
            <pc:sldMk cId="3632604304" sldId="263"/>
            <ac:spMk id="3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08:20:45.596" v="1941" actId="2711"/>
          <ac:spMkLst>
            <pc:docMk/>
            <pc:sldMk cId="3632604304" sldId="263"/>
            <ac:spMk id="4" creationId="{00000000-0000-0000-0000-000000000000}"/>
          </ac:spMkLst>
        </pc:spChg>
        <pc:spChg chg="add mod">
          <ac:chgData name="Мария Савинова" userId="e24eaf7e9b1ed84c" providerId="LiveId" clId="{FBA2780E-5BE6-4AEE-8C8C-EA7D3EE18985}" dt="2024-09-23T14:03:19.646" v="2949"/>
          <ac:spMkLst>
            <pc:docMk/>
            <pc:sldMk cId="3632604304" sldId="263"/>
            <ac:spMk id="10" creationId="{06F7FA00-9462-463A-82F0-CF3D67B70160}"/>
          </ac:spMkLst>
        </pc:spChg>
        <pc:spChg chg="add mod">
          <ac:chgData name="Мария Савинова" userId="e24eaf7e9b1ed84c" providerId="LiveId" clId="{FBA2780E-5BE6-4AEE-8C8C-EA7D3EE18985}" dt="2024-09-23T13:39:01.682" v="2402" actId="207"/>
          <ac:spMkLst>
            <pc:docMk/>
            <pc:sldMk cId="3632604304" sldId="263"/>
            <ac:spMk id="11" creationId="{0E686081-C68F-4292-B742-E5FC2F20847F}"/>
          </ac:spMkLst>
        </pc:spChg>
        <pc:picChg chg="add mod">
          <ac:chgData name="Мария Савинова" userId="e24eaf7e9b1ed84c" providerId="LiveId" clId="{FBA2780E-5BE6-4AEE-8C8C-EA7D3EE18985}" dt="2024-09-23T08:42:35.716" v="2134" actId="1076"/>
          <ac:picMkLst>
            <pc:docMk/>
            <pc:sldMk cId="3632604304" sldId="263"/>
            <ac:picMk id="8" creationId="{A51CFDCE-016F-46DE-A41A-3E752F019132}"/>
          </ac:picMkLst>
        </pc:picChg>
      </pc:sldChg>
      <pc:sldChg chg="modSp add mod">
        <pc:chgData name="Мария Савинова" userId="e24eaf7e9b1ed84c" providerId="LiveId" clId="{FBA2780E-5BE6-4AEE-8C8C-EA7D3EE18985}" dt="2024-09-23T14:03:27.960" v="2950"/>
        <pc:sldMkLst>
          <pc:docMk/>
          <pc:sldMk cId="36148254" sldId="264"/>
        </pc:sldMkLst>
        <pc:spChg chg="mod">
          <ac:chgData name="Мария Савинова" userId="e24eaf7e9b1ed84c" providerId="LiveId" clId="{FBA2780E-5BE6-4AEE-8C8C-EA7D3EE18985}" dt="2024-09-23T13:38:38.254" v="2400" actId="20577"/>
          <ac:spMkLst>
            <pc:docMk/>
            <pc:sldMk cId="36148254" sldId="264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3:27.960" v="2950"/>
          <ac:spMkLst>
            <pc:docMk/>
            <pc:sldMk cId="36148254" sldId="264"/>
            <ac:spMk id="3" creationId="{00000000-0000-0000-0000-000000000000}"/>
          </ac:spMkLst>
        </pc:spChg>
      </pc:sldChg>
      <pc:sldChg chg="addSp delSp modSp add mod">
        <pc:chgData name="Мария Савинова" userId="e24eaf7e9b1ed84c" providerId="LiveId" clId="{FBA2780E-5BE6-4AEE-8C8C-EA7D3EE18985}" dt="2024-09-23T14:03:41.281" v="2951"/>
        <pc:sldMkLst>
          <pc:docMk/>
          <pc:sldMk cId="2299204813" sldId="265"/>
        </pc:sldMkLst>
        <pc:spChg chg="mod">
          <ac:chgData name="Мария Савинова" userId="e24eaf7e9b1ed84c" providerId="LiveId" clId="{FBA2780E-5BE6-4AEE-8C8C-EA7D3EE18985}" dt="2024-09-20T23:02:01.286" v="1535" actId="20577"/>
          <ac:spMkLst>
            <pc:docMk/>
            <pc:sldMk cId="2299204813" sldId="265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3:41.281" v="2951"/>
          <ac:spMkLst>
            <pc:docMk/>
            <pc:sldMk cId="2299204813" sldId="265"/>
            <ac:spMk id="3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3T13:46:24.868" v="2585"/>
          <ac:spMkLst>
            <pc:docMk/>
            <pc:sldMk cId="2299204813" sldId="265"/>
            <ac:spMk id="6" creationId="{DFD64BB7-3ADF-4F6F-B34B-E853B4C08AB8}"/>
          </ac:spMkLst>
        </pc:spChg>
        <pc:spChg chg="add del mod">
          <ac:chgData name="Мария Савинова" userId="e24eaf7e9b1ed84c" providerId="LiveId" clId="{FBA2780E-5BE6-4AEE-8C8C-EA7D3EE18985}" dt="2024-09-23T13:45:59.652" v="2579" actId="478"/>
          <ac:spMkLst>
            <pc:docMk/>
            <pc:sldMk cId="2299204813" sldId="265"/>
            <ac:spMk id="8" creationId="{957AA84F-8897-4933-85BC-FB0080066665}"/>
          </ac:spMkLst>
        </pc:spChg>
        <pc:spChg chg="add del mod">
          <ac:chgData name="Мария Савинова" userId="e24eaf7e9b1ed84c" providerId="LiveId" clId="{FBA2780E-5BE6-4AEE-8C8C-EA7D3EE18985}" dt="2024-09-23T13:46:01.733" v="2580" actId="478"/>
          <ac:spMkLst>
            <pc:docMk/>
            <pc:sldMk cId="2299204813" sldId="265"/>
            <ac:spMk id="9" creationId="{791872D6-869B-4CA8-8997-4959251037CA}"/>
          </ac:spMkLst>
        </pc:spChg>
        <pc:spChg chg="add del mod">
          <ac:chgData name="Мария Савинова" userId="e24eaf7e9b1ed84c" providerId="LiveId" clId="{FBA2780E-5BE6-4AEE-8C8C-EA7D3EE18985}" dt="2024-09-23T13:46:24.868" v="2585"/>
          <ac:spMkLst>
            <pc:docMk/>
            <pc:sldMk cId="2299204813" sldId="265"/>
            <ac:spMk id="10" creationId="{5C0C52F8-DAF1-4428-9A84-853511E00A4B}"/>
          </ac:spMkLst>
        </pc:spChg>
      </pc:sldChg>
      <pc:sldChg chg="delSp modSp add mod">
        <pc:chgData name="Мария Савинова" userId="e24eaf7e9b1ed84c" providerId="LiveId" clId="{FBA2780E-5BE6-4AEE-8C8C-EA7D3EE18985}" dt="2024-09-20T23:09:44.555" v="1702" actId="1076"/>
        <pc:sldMkLst>
          <pc:docMk/>
          <pc:sldMk cId="3474348753" sldId="266"/>
        </pc:sldMkLst>
        <pc:spChg chg="del mod">
          <ac:chgData name="Мария Савинова" userId="e24eaf7e9b1ed84c" providerId="LiveId" clId="{FBA2780E-5BE6-4AEE-8C8C-EA7D3EE18985}" dt="2024-09-20T22:12:05.625" v="116" actId="478"/>
          <ac:spMkLst>
            <pc:docMk/>
            <pc:sldMk cId="3474348753" sldId="266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0T23:09:44.555" v="1702" actId="1076"/>
          <ac:spMkLst>
            <pc:docMk/>
            <pc:sldMk cId="3474348753" sldId="266"/>
            <ac:spMk id="3" creationId="{00000000-0000-0000-0000-000000000000}"/>
          </ac:spMkLst>
        </pc:spChg>
      </pc:sldChg>
      <pc:sldChg chg="add del">
        <pc:chgData name="Мария Савинова" userId="e24eaf7e9b1ed84c" providerId="LiveId" clId="{FBA2780E-5BE6-4AEE-8C8C-EA7D3EE18985}" dt="2024-09-20T22:44:24.906" v="1119" actId="47"/>
        <pc:sldMkLst>
          <pc:docMk/>
          <pc:sldMk cId="1581301969" sldId="267"/>
        </pc:sldMkLst>
      </pc:sldChg>
      <pc:sldChg chg="addSp modSp add del mod">
        <pc:chgData name="Мария Савинова" userId="e24eaf7e9b1ed84c" providerId="LiveId" clId="{FBA2780E-5BE6-4AEE-8C8C-EA7D3EE18985}" dt="2024-09-20T22:38:48.706" v="1024" actId="47"/>
        <pc:sldMkLst>
          <pc:docMk/>
          <pc:sldMk cId="3762584318" sldId="267"/>
        </pc:sldMkLst>
        <pc:spChg chg="mod">
          <ac:chgData name="Мария Савинова" userId="e24eaf7e9b1ed84c" providerId="LiveId" clId="{FBA2780E-5BE6-4AEE-8C8C-EA7D3EE18985}" dt="2024-09-20T22:38:27.029" v="1023" actId="20577"/>
          <ac:spMkLst>
            <pc:docMk/>
            <pc:sldMk cId="3762584318" sldId="267"/>
            <ac:spMk id="3" creationId="{00000000-0000-0000-0000-000000000000}"/>
          </ac:spMkLst>
        </pc:spChg>
        <pc:picChg chg="add mod modCrop">
          <ac:chgData name="Мария Савинова" userId="e24eaf7e9b1ed84c" providerId="LiveId" clId="{FBA2780E-5BE6-4AEE-8C8C-EA7D3EE18985}" dt="2024-09-20T22:38:08.304" v="1019" actId="14100"/>
          <ac:picMkLst>
            <pc:docMk/>
            <pc:sldMk cId="3762584318" sldId="267"/>
            <ac:picMk id="8" creationId="{4445FA39-BB8E-41B6-B13A-2DF3C2EC95AE}"/>
          </ac:picMkLst>
        </pc:picChg>
      </pc:sldChg>
      <pc:sldChg chg="addSp delSp modSp add mod ord">
        <pc:chgData name="Мария Савинова" userId="e24eaf7e9b1ed84c" providerId="LiveId" clId="{FBA2780E-5BE6-4AEE-8C8C-EA7D3EE18985}" dt="2024-09-23T14:02:32.432" v="2935" actId="14100"/>
        <pc:sldMkLst>
          <pc:docMk/>
          <pc:sldMk cId="3551373186" sldId="268"/>
        </pc:sldMkLst>
        <pc:spChg chg="mod">
          <ac:chgData name="Мария Савинова" userId="e24eaf7e9b1ed84c" providerId="LiveId" clId="{FBA2780E-5BE6-4AEE-8C8C-EA7D3EE18985}" dt="2024-09-20T22:44:11.789" v="1118"/>
          <ac:spMkLst>
            <pc:docMk/>
            <pc:sldMk cId="3551373186" sldId="268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2:24.134" v="2933" actId="20577"/>
          <ac:spMkLst>
            <pc:docMk/>
            <pc:sldMk cId="3551373186" sldId="268"/>
            <ac:spMk id="3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08:21:02.966" v="1943" actId="2711"/>
          <ac:spMkLst>
            <pc:docMk/>
            <pc:sldMk cId="3551373186" sldId="268"/>
            <ac:spMk id="4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0T22:47:30.081" v="1195" actId="22"/>
          <ac:spMkLst>
            <pc:docMk/>
            <pc:sldMk cId="3551373186" sldId="268"/>
            <ac:spMk id="11" creationId="{EC1EB092-D82C-4A8B-B0AD-9AE1ECC5B533}"/>
          </ac:spMkLst>
        </pc:spChg>
        <pc:picChg chg="add mod modCrop">
          <ac:chgData name="Мария Савинова" userId="e24eaf7e9b1ed84c" providerId="LiveId" clId="{FBA2780E-5BE6-4AEE-8C8C-EA7D3EE18985}" dt="2024-09-23T14:02:32.432" v="2935" actId="14100"/>
          <ac:picMkLst>
            <pc:docMk/>
            <pc:sldMk cId="3551373186" sldId="268"/>
            <ac:picMk id="8" creationId="{D8BA093B-DDAC-4953-BA84-FAB983FB2288}"/>
          </ac:picMkLst>
        </pc:picChg>
        <pc:picChg chg="del">
          <ac:chgData name="Мария Савинова" userId="e24eaf7e9b1ed84c" providerId="LiveId" clId="{FBA2780E-5BE6-4AEE-8C8C-EA7D3EE18985}" dt="2024-09-20T22:45:42.148" v="1154" actId="478"/>
          <ac:picMkLst>
            <pc:docMk/>
            <pc:sldMk cId="3551373186" sldId="268"/>
            <ac:picMk id="12" creationId="{3C7851B5-3554-480E-BE26-3BB8F8EB47A8}"/>
          </ac:picMkLst>
        </pc:picChg>
      </pc:sldChg>
      <pc:sldChg chg="modSp add mod">
        <pc:chgData name="Мария Савинова" userId="e24eaf7e9b1ed84c" providerId="LiveId" clId="{FBA2780E-5BE6-4AEE-8C8C-EA7D3EE18985}" dt="2024-09-23T14:01:22.979" v="2926" actId="207"/>
        <pc:sldMkLst>
          <pc:docMk/>
          <pc:sldMk cId="2023720995" sldId="269"/>
        </pc:sldMkLst>
        <pc:spChg chg="mod">
          <ac:chgData name="Мария Савинова" userId="e24eaf7e9b1ed84c" providerId="LiveId" clId="{FBA2780E-5BE6-4AEE-8C8C-EA7D3EE18985}" dt="2024-09-23T14:01:22.979" v="2926" actId="207"/>
          <ac:spMkLst>
            <pc:docMk/>
            <pc:sldMk cId="2023720995" sldId="269"/>
            <ac:spMk id="3" creationId="{00000000-0000-0000-0000-000000000000}"/>
          </ac:spMkLst>
        </pc:spChg>
      </pc:sldChg>
      <pc:sldChg chg="addSp delSp modSp add mod">
        <pc:chgData name="Мария Савинова" userId="e24eaf7e9b1ed84c" providerId="LiveId" clId="{FBA2780E-5BE6-4AEE-8C8C-EA7D3EE18985}" dt="2024-09-23T13:49:37.211" v="2731" actId="20577"/>
        <pc:sldMkLst>
          <pc:docMk/>
          <pc:sldMk cId="1268225968" sldId="270"/>
        </pc:sldMkLst>
        <pc:spChg chg="add del mod">
          <ac:chgData name="Мария Савинова" userId="e24eaf7e9b1ed84c" providerId="LiveId" clId="{FBA2780E-5BE6-4AEE-8C8C-EA7D3EE18985}" dt="2024-09-23T13:49:37.211" v="2731" actId="20577"/>
          <ac:spMkLst>
            <pc:docMk/>
            <pc:sldMk cId="1268225968" sldId="270"/>
            <ac:spMk id="3" creationId="{00000000-0000-0000-0000-000000000000}"/>
          </ac:spMkLst>
        </pc:spChg>
        <pc:spChg chg="del">
          <ac:chgData name="Мария Савинова" userId="e24eaf7e9b1ed84c" providerId="LiveId" clId="{FBA2780E-5BE6-4AEE-8C8C-EA7D3EE18985}" dt="2024-09-23T08:03:13.967" v="1729" actId="478"/>
          <ac:spMkLst>
            <pc:docMk/>
            <pc:sldMk cId="1268225968" sldId="270"/>
            <ac:spMk id="8" creationId="{D4C95291-2C23-4352-BCC0-5C4F93100524}"/>
          </ac:spMkLst>
        </pc:spChg>
        <pc:spChg chg="del">
          <ac:chgData name="Мария Савинова" userId="e24eaf7e9b1ed84c" providerId="LiveId" clId="{FBA2780E-5BE6-4AEE-8C8C-EA7D3EE18985}" dt="2024-09-23T08:03:12.557" v="1728" actId="478"/>
          <ac:spMkLst>
            <pc:docMk/>
            <pc:sldMk cId="1268225968" sldId="270"/>
            <ac:spMk id="9" creationId="{B11FA133-F035-4245-8E62-A414ADF52242}"/>
          </ac:spMkLst>
        </pc:spChg>
        <pc:spChg chg="add del">
          <ac:chgData name="Мария Савинова" userId="e24eaf7e9b1ed84c" providerId="LiveId" clId="{FBA2780E-5BE6-4AEE-8C8C-EA7D3EE18985}" dt="2024-09-23T08:04:07.918" v="1739" actId="22"/>
          <ac:spMkLst>
            <pc:docMk/>
            <pc:sldMk cId="1268225968" sldId="270"/>
            <ac:spMk id="14" creationId="{8455FD95-B63D-47A2-A031-D16D531B9D63}"/>
          </ac:spMkLst>
        </pc:spChg>
        <pc:picChg chg="add del mod">
          <ac:chgData name="Мария Савинова" userId="e24eaf7e9b1ed84c" providerId="LiveId" clId="{FBA2780E-5BE6-4AEE-8C8C-EA7D3EE18985}" dt="2024-09-23T08:03:29.403" v="1733"/>
          <ac:picMkLst>
            <pc:docMk/>
            <pc:sldMk cId="1268225968" sldId="270"/>
            <ac:picMk id="10" creationId="{C00D257A-41E4-46A0-ACE2-A71D549CBFE7}"/>
          </ac:picMkLst>
        </pc:picChg>
        <pc:picChg chg="add mod">
          <ac:chgData name="Мария Савинова" userId="e24eaf7e9b1ed84c" providerId="LiveId" clId="{FBA2780E-5BE6-4AEE-8C8C-EA7D3EE18985}" dt="2024-09-23T08:40:10.157" v="2021" actId="1076"/>
          <ac:picMkLst>
            <pc:docMk/>
            <pc:sldMk cId="1268225968" sldId="270"/>
            <ac:picMk id="12" creationId="{3F1EB2CD-076C-49FD-891B-CE588A6566AA}"/>
          </ac:picMkLst>
        </pc:picChg>
      </pc:sldChg>
      <pc:sldChg chg="addSp delSp modSp add mod">
        <pc:chgData name="Мария Савинова" userId="e24eaf7e9b1ed84c" providerId="LiveId" clId="{FBA2780E-5BE6-4AEE-8C8C-EA7D3EE18985}" dt="2024-09-23T13:35:03.049" v="2398" actId="20577"/>
        <pc:sldMkLst>
          <pc:docMk/>
          <pc:sldMk cId="1773754508" sldId="271"/>
        </pc:sldMkLst>
        <pc:spChg chg="mod">
          <ac:chgData name="Мария Савинова" userId="e24eaf7e9b1ed84c" providerId="LiveId" clId="{FBA2780E-5BE6-4AEE-8C8C-EA7D3EE18985}" dt="2024-09-23T08:07:23.648" v="1794" actId="255"/>
          <ac:spMkLst>
            <pc:docMk/>
            <pc:sldMk cId="1773754508" sldId="271"/>
            <ac:spMk id="2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3T13:35:03.049" v="2398" actId="20577"/>
          <ac:spMkLst>
            <pc:docMk/>
            <pc:sldMk cId="1773754508" sldId="271"/>
            <ac:spMk id="3" creationId="{00000000-0000-0000-0000-000000000000}"/>
          </ac:spMkLst>
        </pc:spChg>
        <pc:spChg chg="del">
          <ac:chgData name="Мария Савинова" userId="e24eaf7e9b1ed84c" providerId="LiveId" clId="{FBA2780E-5BE6-4AEE-8C8C-EA7D3EE18985}" dt="2024-09-23T08:06:24.757" v="1769" actId="478"/>
          <ac:spMkLst>
            <pc:docMk/>
            <pc:sldMk cId="1773754508" sldId="271"/>
            <ac:spMk id="8" creationId="{957AA84F-8897-4933-85BC-FB0080066665}"/>
          </ac:spMkLst>
        </pc:spChg>
        <pc:spChg chg="del">
          <ac:chgData name="Мария Савинова" userId="e24eaf7e9b1ed84c" providerId="LiveId" clId="{FBA2780E-5BE6-4AEE-8C8C-EA7D3EE18985}" dt="2024-09-23T08:06:22.872" v="1768" actId="478"/>
          <ac:spMkLst>
            <pc:docMk/>
            <pc:sldMk cId="1773754508" sldId="271"/>
            <ac:spMk id="9" creationId="{791872D6-869B-4CA8-8997-4959251037CA}"/>
          </ac:spMkLst>
        </pc:spChg>
        <pc:picChg chg="add del mod">
          <ac:chgData name="Мария Савинова" userId="e24eaf7e9b1ed84c" providerId="LiveId" clId="{FBA2780E-5BE6-4AEE-8C8C-EA7D3EE18985}" dt="2024-09-23T08:06:31.055" v="1773"/>
          <ac:picMkLst>
            <pc:docMk/>
            <pc:sldMk cId="1773754508" sldId="271"/>
            <ac:picMk id="10" creationId="{678AC721-6BA4-411F-BA2E-6D9F59D48B97}"/>
          </ac:picMkLst>
        </pc:picChg>
        <pc:picChg chg="add mod">
          <ac:chgData name="Мария Савинова" userId="e24eaf7e9b1ed84c" providerId="LiveId" clId="{FBA2780E-5BE6-4AEE-8C8C-EA7D3EE18985}" dt="2024-09-23T08:09:57.257" v="1837" actId="1036"/>
          <ac:picMkLst>
            <pc:docMk/>
            <pc:sldMk cId="1773754508" sldId="271"/>
            <ac:picMk id="12" creationId="{2A08C81A-2C63-4BEA-AFBC-BCAD96A689FE}"/>
          </ac:picMkLst>
        </pc:picChg>
      </pc:sldChg>
      <pc:sldChg chg="addSp delSp modSp add mod">
        <pc:chgData name="Мария Савинова" userId="e24eaf7e9b1ed84c" providerId="LiveId" clId="{FBA2780E-5BE6-4AEE-8C8C-EA7D3EE18985}" dt="2024-09-23T13:59:34.032" v="2782" actId="207"/>
        <pc:sldMkLst>
          <pc:docMk/>
          <pc:sldMk cId="2214237742" sldId="272"/>
        </pc:sldMkLst>
        <pc:spChg chg="mod">
          <ac:chgData name="Мария Савинова" userId="e24eaf7e9b1ed84c" providerId="LiveId" clId="{FBA2780E-5BE6-4AEE-8C8C-EA7D3EE18985}" dt="2024-09-23T13:21:47.680" v="2300" actId="1076"/>
          <ac:spMkLst>
            <pc:docMk/>
            <pc:sldMk cId="2214237742" sldId="272"/>
            <ac:spMk id="3" creationId="{00000000-0000-0000-0000-000000000000}"/>
          </ac:spMkLst>
        </pc:spChg>
        <pc:spChg chg="add mod">
          <ac:chgData name="Мария Савинова" userId="e24eaf7e9b1ed84c" providerId="LiveId" clId="{FBA2780E-5BE6-4AEE-8C8C-EA7D3EE18985}" dt="2024-09-23T13:59:34.032" v="2782" actId="207"/>
          <ac:spMkLst>
            <pc:docMk/>
            <pc:sldMk cId="2214237742" sldId="272"/>
            <ac:spMk id="8" creationId="{426C69A6-A2F1-40A8-B889-C63B1AE0A2E3}"/>
          </ac:spMkLst>
        </pc:spChg>
        <pc:spChg chg="add mod">
          <ac:chgData name="Мария Савинова" userId="e24eaf7e9b1ed84c" providerId="LiveId" clId="{FBA2780E-5BE6-4AEE-8C8C-EA7D3EE18985}" dt="2024-09-23T13:58:56.964" v="2776" actId="113"/>
          <ac:spMkLst>
            <pc:docMk/>
            <pc:sldMk cId="2214237742" sldId="272"/>
            <ac:spMk id="10" creationId="{CA34E12E-4C3B-42AE-966D-48234B6733F0}"/>
          </ac:spMkLst>
        </pc:spChg>
        <pc:spChg chg="add mod">
          <ac:chgData name="Мария Савинова" userId="e24eaf7e9b1ed84c" providerId="LiveId" clId="{FBA2780E-5BE6-4AEE-8C8C-EA7D3EE18985}" dt="2024-09-23T13:21:51.824" v="2301" actId="1076"/>
          <ac:spMkLst>
            <pc:docMk/>
            <pc:sldMk cId="2214237742" sldId="272"/>
            <ac:spMk id="13" creationId="{8EB44BDF-E5AA-4176-B86D-E881FC5501F9}"/>
          </ac:spMkLst>
        </pc:spChg>
        <pc:picChg chg="del">
          <ac:chgData name="Мария Савинова" userId="e24eaf7e9b1ed84c" providerId="LiveId" clId="{FBA2780E-5BE6-4AEE-8C8C-EA7D3EE18985}" dt="2024-09-23T13:15:02.408" v="2193" actId="478"/>
          <ac:picMkLst>
            <pc:docMk/>
            <pc:sldMk cId="2214237742" sldId="272"/>
            <ac:picMk id="12" creationId="{3F1EB2CD-076C-49FD-891B-CE588A6566AA}"/>
          </ac:picMkLst>
        </pc:picChg>
      </pc:sldChg>
      <pc:sldChg chg="addSp delSp modSp add mod">
        <pc:chgData name="Мария Савинова" userId="e24eaf7e9b1ed84c" providerId="LiveId" clId="{FBA2780E-5BE6-4AEE-8C8C-EA7D3EE18985}" dt="2024-09-23T13:53:34.678" v="2765" actId="113"/>
        <pc:sldMkLst>
          <pc:docMk/>
          <pc:sldMk cId="1900805023" sldId="273"/>
        </pc:sldMkLst>
        <pc:spChg chg="del">
          <ac:chgData name="Мария Савинова" userId="e24eaf7e9b1ed84c" providerId="LiveId" clId="{FBA2780E-5BE6-4AEE-8C8C-EA7D3EE18985}" dt="2024-09-23T13:45:42.186" v="2576" actId="478"/>
          <ac:spMkLst>
            <pc:docMk/>
            <pc:sldMk cId="1900805023" sldId="273"/>
            <ac:spMk id="3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3T13:45:45.964" v="2577" actId="478"/>
          <ac:spMkLst>
            <pc:docMk/>
            <pc:sldMk cId="1900805023" sldId="273"/>
            <ac:spMk id="8" creationId="{1FBD23D8-F007-43CB-A718-A87BCA6167FF}"/>
          </ac:spMkLst>
        </pc:spChg>
        <pc:spChg chg="add mod">
          <ac:chgData name="Мария Савинова" userId="e24eaf7e9b1ed84c" providerId="LiveId" clId="{FBA2780E-5BE6-4AEE-8C8C-EA7D3EE18985}" dt="2024-09-23T13:52:03.735" v="2750" actId="1076"/>
          <ac:spMkLst>
            <pc:docMk/>
            <pc:sldMk cId="1900805023" sldId="273"/>
            <ac:spMk id="10" creationId="{3049AAE2-0EE3-40AC-9FED-85CBE02A672D}"/>
          </ac:spMkLst>
        </pc:spChg>
        <pc:spChg chg="add mod">
          <ac:chgData name="Мария Савинова" userId="e24eaf7e9b1ed84c" providerId="LiveId" clId="{FBA2780E-5BE6-4AEE-8C8C-EA7D3EE18985}" dt="2024-09-23T13:51:08.949" v="2734" actId="1076"/>
          <ac:spMkLst>
            <pc:docMk/>
            <pc:sldMk cId="1900805023" sldId="273"/>
            <ac:spMk id="11" creationId="{76337475-23D1-4EB1-8FFC-51C03BD43632}"/>
          </ac:spMkLst>
        </pc:spChg>
        <pc:spChg chg="add del">
          <ac:chgData name="Мария Савинова" userId="e24eaf7e9b1ed84c" providerId="LiveId" clId="{FBA2780E-5BE6-4AEE-8C8C-EA7D3EE18985}" dt="2024-09-23T13:51:13.459" v="2738" actId="22"/>
          <ac:spMkLst>
            <pc:docMk/>
            <pc:sldMk cId="1900805023" sldId="273"/>
            <ac:spMk id="13" creationId="{7BAE43B8-F987-4590-8C6D-2C724FB5FD19}"/>
          </ac:spMkLst>
        </pc:spChg>
        <pc:spChg chg="add mod">
          <ac:chgData name="Мария Савинова" userId="e24eaf7e9b1ed84c" providerId="LiveId" clId="{FBA2780E-5BE6-4AEE-8C8C-EA7D3EE18985}" dt="2024-09-23T13:51:55.972" v="2749" actId="113"/>
          <ac:spMkLst>
            <pc:docMk/>
            <pc:sldMk cId="1900805023" sldId="273"/>
            <ac:spMk id="15" creationId="{DBBD1D5E-2F8B-470B-BC72-613749FD3CF5}"/>
          </ac:spMkLst>
        </pc:spChg>
        <pc:spChg chg="add mod">
          <ac:chgData name="Мария Савинова" userId="e24eaf7e9b1ed84c" providerId="LiveId" clId="{FBA2780E-5BE6-4AEE-8C8C-EA7D3EE18985}" dt="2024-09-23T13:53:34.678" v="2765" actId="113"/>
          <ac:spMkLst>
            <pc:docMk/>
            <pc:sldMk cId="1900805023" sldId="273"/>
            <ac:spMk id="17" creationId="{264D8D5F-531F-41A4-9F4F-09CC7050E985}"/>
          </ac:spMkLst>
        </pc:spChg>
        <pc:picChg chg="del">
          <ac:chgData name="Мария Савинова" userId="e24eaf7e9b1ed84c" providerId="LiveId" clId="{FBA2780E-5BE6-4AEE-8C8C-EA7D3EE18985}" dt="2024-09-23T13:45:39.527" v="2575" actId="478"/>
          <ac:picMkLst>
            <pc:docMk/>
            <pc:sldMk cId="1900805023" sldId="273"/>
            <ac:picMk id="12" creationId="{2A08C81A-2C63-4BEA-AFBC-BCAD96A689FE}"/>
          </ac:picMkLst>
        </pc:picChg>
      </pc:sldChg>
    </pc:docChg>
  </pc:docChgLst>
  <pc:docChgLst>
    <pc:chgData name="Мария Савинова" userId="e24eaf7e9b1ed84c" providerId="LiveId" clId="{68FAC86A-2F91-4513-9991-B2223732D39B}"/>
    <pc:docChg chg="undo redo custSel addSld modSld">
      <pc:chgData name="Мария Савинова" userId="e24eaf7e9b1ed84c" providerId="LiveId" clId="{68FAC86A-2F91-4513-9991-B2223732D39B}" dt="2024-10-27T07:15:09.504" v="216" actId="729"/>
      <pc:docMkLst>
        <pc:docMk/>
      </pc:docMkLst>
      <pc:sldChg chg="modSp mod">
        <pc:chgData name="Мария Савинова" userId="e24eaf7e9b1ed84c" providerId="LiveId" clId="{68FAC86A-2F91-4513-9991-B2223732D39B}" dt="2024-10-27T07:11:02.831" v="100" actId="20577"/>
        <pc:sldMkLst>
          <pc:docMk/>
          <pc:sldMk cId="967994007" sldId="256"/>
        </pc:sldMkLst>
        <pc:spChg chg="mod">
          <ac:chgData name="Мария Савинова" userId="e24eaf7e9b1ed84c" providerId="LiveId" clId="{68FAC86A-2F91-4513-9991-B2223732D39B}" dt="2024-10-27T07:11:02.831" v="100" actId="20577"/>
          <ac:spMkLst>
            <pc:docMk/>
            <pc:sldMk cId="967994007" sldId="256"/>
            <ac:spMk id="10" creationId="{00000000-0000-0000-0000-000000000000}"/>
          </ac:spMkLst>
        </pc:spChg>
      </pc:sldChg>
      <pc:sldChg chg="addSp delSp mod modShow">
        <pc:chgData name="Мария Савинова" userId="e24eaf7e9b1ed84c" providerId="LiveId" clId="{68FAC86A-2F91-4513-9991-B2223732D39B}" dt="2024-10-27T07:15:09.504" v="216" actId="729"/>
        <pc:sldMkLst>
          <pc:docMk/>
          <pc:sldMk cId="2023720995" sldId="269"/>
        </pc:sldMkLst>
        <pc:spChg chg="add del">
          <ac:chgData name="Мария Савинова" userId="e24eaf7e9b1ed84c" providerId="LiveId" clId="{68FAC86A-2F91-4513-9991-B2223732D39B}" dt="2024-10-26T17:59:39.106" v="2" actId="22"/>
          <ac:spMkLst>
            <pc:docMk/>
            <pc:sldMk cId="2023720995" sldId="269"/>
            <ac:spMk id="8" creationId="{2769A22D-AB78-4E7B-B80A-A12EC4CDC2C3}"/>
          </ac:spMkLst>
        </pc:spChg>
      </pc:sldChg>
      <pc:sldChg chg="modSp add mod modShow">
        <pc:chgData name="Мария Савинова" userId="e24eaf7e9b1ed84c" providerId="LiveId" clId="{68FAC86A-2F91-4513-9991-B2223732D39B}" dt="2024-10-27T07:15:05.847" v="215" actId="729"/>
        <pc:sldMkLst>
          <pc:docMk/>
          <pc:sldMk cId="647362323" sldId="276"/>
        </pc:sldMkLst>
        <pc:spChg chg="mod">
          <ac:chgData name="Мария Савинова" userId="e24eaf7e9b1ed84c" providerId="LiveId" clId="{68FAC86A-2F91-4513-9991-B2223732D39B}" dt="2024-10-26T18:18:09.393" v="47" actId="14100"/>
          <ac:spMkLst>
            <pc:docMk/>
            <pc:sldMk cId="647362323" sldId="276"/>
            <ac:spMk id="2" creationId="{00000000-0000-0000-0000-000000000000}"/>
          </ac:spMkLst>
        </pc:spChg>
        <pc:spChg chg="mod">
          <ac:chgData name="Мария Савинова" userId="e24eaf7e9b1ed84c" providerId="LiveId" clId="{68FAC86A-2F91-4513-9991-B2223732D39B}" dt="2024-10-27T07:13:26.281" v="214" actId="20577"/>
          <ac:spMkLst>
            <pc:docMk/>
            <pc:sldMk cId="647362323" sldId="27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C65AC966-90DC-47D7-B999-4B8AD4DFB48E}" type="datetimeFigureOut">
              <a:rPr lang="ru-RU" smtClean="0"/>
              <a:pPr/>
              <a:t>27.10.2024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2C580A59-B265-4FF3-9170-5C16494D384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0835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51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311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865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490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668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167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882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CEC-ADFD-4489-90FF-547616DBC041}" type="datetime1">
              <a:rPr lang="ru-RU" smtClean="0"/>
              <a:t>27.10.2024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69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BB86-73CF-40D4-8C7F-CA234FF7A1EB}" type="datetime1">
              <a:rPr lang="ru-RU" smtClean="0"/>
              <a:t>27.10.2024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3C63-5989-47F0-8A38-867659112843}" type="datetime1">
              <a:rPr lang="ru-RU" smtClean="0"/>
              <a:t>27.10.2024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33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31FB-401D-4CE6-8E3E-F90EF76016F4}" type="datetime1">
              <a:rPr lang="ru-RU" smtClean="0"/>
              <a:t>27.10.2024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01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959-BFD7-4835-A209-4198B71FE91E}" type="datetime1">
              <a:rPr lang="ru-RU" smtClean="0"/>
              <a:t>27.10.2024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21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C2E9-7EB8-4737-8E9A-9590B7C8EA3D}" type="datetime1">
              <a:rPr lang="ru-RU" smtClean="0"/>
              <a:t>27.10.2024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51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97CF-2BDA-410D-933A-6B9BAFD70E05}" type="datetime1">
              <a:rPr lang="ru-RU" smtClean="0"/>
              <a:t>27.10.2024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49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22BC-58AC-4A2D-91CE-B90BE15D141D}" type="datetime1">
              <a:rPr lang="ru-RU" smtClean="0"/>
              <a:t>27.10.2024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97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11C1-03FD-4174-8B29-1952A17761AD}" type="datetime1">
              <a:rPr lang="ru-RU" smtClean="0"/>
              <a:t>27.10.2024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97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CDF-025A-4558-B7C0-9D70D2EBCE6F}" type="datetime1">
              <a:rPr lang="ru-RU" smtClean="0"/>
              <a:t>27.10.2024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04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EB14-F614-45DD-AF15-06D5CD69D646}" type="datetime1">
              <a:rPr lang="ru-RU" smtClean="0"/>
              <a:t>27.10.2024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02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fld id="{149376B8-C295-4A7D-87DF-C95CA526DB0A}" type="datetime1">
              <a:rPr lang="ru-RU" smtClean="0"/>
              <a:pPr/>
              <a:t>27.10.2024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ru-RU" dirty="0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fld id="{9415E33C-F962-4E59-AF47-C3576160EA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32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3999" y="2588418"/>
            <a:ext cx="9144000" cy="1681164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Montserrat" panose="00000500000000000000" pitchFamily="2" charset="0"/>
                <a:cs typeface="Arial" panose="020B0604020202020204" pitchFamily="34" charset="0"/>
              </a:rPr>
              <a:t>Презентация на тему:</a:t>
            </a:r>
            <a:br>
              <a:rPr lang="ru-RU" sz="2000" dirty="0"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8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«ПОСТРОЕНИЕ СЕТЕВОГО ГРАФИКА»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892243" y="680634"/>
            <a:ext cx="55340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kumimoji="0" lang="ru-RU" altLang="ru-RU" sz="24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Московский государственный технический университет имени Н. Э. Баумана</a:t>
            </a:r>
            <a:endParaRPr kumimoji="0" lang="en-US" altLang="ru-RU" sz="2400" b="1" dirty="0">
              <a:solidFill>
                <a:srgbClr val="326CDB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Векторный герб МГТУ имени Н. Э. Баумана — Abali.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00" y="646448"/>
            <a:ext cx="1046199" cy="123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000900" y="5257800"/>
            <a:ext cx="47525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ts val="0"/>
              </a:spcBef>
            </a:pPr>
            <a:r>
              <a:rPr kumimoji="0" lang="ru-RU" alt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Савинова Мария Геннадьевна</a:t>
            </a:r>
            <a:br>
              <a:rPr kumimoji="0" lang="en-US" alt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</a:br>
            <a:r>
              <a:rPr kumimoji="0" lang="ru-RU" alt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студент группы ИУ7-71Б</a:t>
            </a:r>
            <a:endParaRPr kumimoji="0" lang="en-US" altLang="ru-RU" sz="2000" dirty="0">
              <a:solidFill>
                <a:schemeClr val="tx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1C2D28E-C887-4DAC-8A22-366BAA735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520321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99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itchFamily="2" charset="77"/>
                <a:cs typeface="Arial" panose="020B0604020202020204" pitchFamily="34" charset="0"/>
              </a:rPr>
              <a:t>Основные понятия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500" b="1" dirty="0">
                <a:latin typeface="Montserrat" pitchFamily="2" charset="77"/>
              </a:rPr>
              <a:t>Сетевой график</a:t>
            </a:r>
            <a:r>
              <a:rPr lang="ru-RU" sz="1500" dirty="0">
                <a:latin typeface="Montserrat" pitchFamily="2" charset="77"/>
              </a:rPr>
              <a:t> - это инструмент качества, предназначенный для планирования и управления работами.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500" dirty="0">
                <a:latin typeface="Montserrat" pitchFamily="2" charset="77"/>
              </a:rPr>
              <a:t>Состоит из: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-"/>
            </a:pPr>
            <a:r>
              <a:rPr lang="ru-RU" sz="1500" b="1" dirty="0">
                <a:latin typeface="Montserrat" pitchFamily="2" charset="77"/>
              </a:rPr>
              <a:t>Работы (</a:t>
            </a:r>
            <a:r>
              <a:rPr lang="ru-RU" sz="1500" b="1" i="0" u="none" strike="noStrike" baseline="0" dirty="0">
                <a:latin typeface="TimesNewRomanPSMT"/>
              </a:rPr>
              <a:t>→</a:t>
            </a:r>
            <a:r>
              <a:rPr lang="ru-RU" sz="1500" b="1" dirty="0">
                <a:latin typeface="Montserrat" pitchFamily="2" charset="77"/>
              </a:rPr>
              <a:t>)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-"/>
            </a:pPr>
            <a:r>
              <a:rPr lang="ru-RU" sz="1500" b="1" dirty="0">
                <a:latin typeface="Montserrat" pitchFamily="2" charset="77"/>
              </a:rPr>
              <a:t>События (результат) (</a:t>
            </a:r>
            <a:r>
              <a:rPr lang="ru-RU" sz="1500" b="1" i="0" u="none" strike="noStrike" baseline="0" dirty="0">
                <a:latin typeface="TimesNewRomanPSMT"/>
              </a:rPr>
              <a:t>○</a:t>
            </a:r>
            <a:r>
              <a:rPr lang="ru-RU" sz="1500" b="1" dirty="0">
                <a:latin typeface="Montserrat" pitchFamily="2" charset="7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ru-RU" sz="1500" dirty="0">
                <a:latin typeface="Montserrat" pitchFamily="2" charset="77"/>
              </a:rPr>
              <a:t>Время, необходимое для выполнения работ указывается цифрами над стрелками. </a:t>
            </a:r>
          </a:p>
          <a:p>
            <a:pPr>
              <a:lnSpc>
                <a:spcPct val="150000"/>
              </a:lnSpc>
            </a:pPr>
            <a:r>
              <a:rPr lang="ru-RU" sz="1500" dirty="0">
                <a:latin typeface="Montserrat" pitchFamily="2" charset="77"/>
              </a:rPr>
              <a:t>Работа обозначается только </a:t>
            </a:r>
            <a:r>
              <a:rPr lang="ru-RU" sz="1500" i="1" dirty="0">
                <a:latin typeface="Montserrat" pitchFamily="2" charset="77"/>
              </a:rPr>
              <a:t>прямой линией</a:t>
            </a:r>
            <a:r>
              <a:rPr lang="ru-RU" sz="1500" dirty="0">
                <a:latin typeface="Montserrat" pitchFamily="2" charset="77"/>
              </a:rPr>
              <a:t>.</a:t>
            </a:r>
            <a:endParaRPr lang="en-US" sz="1500" dirty="0">
              <a:latin typeface="Montserrat" pitchFamily="2" charset="77"/>
            </a:endParaRPr>
          </a:p>
          <a:p>
            <a:pPr>
              <a:lnSpc>
                <a:spcPct val="150000"/>
              </a:lnSpc>
            </a:pPr>
            <a:r>
              <a:rPr lang="ru-RU" sz="1500" b="1" dirty="0">
                <a:latin typeface="Montserrat" pitchFamily="2" charset="77"/>
              </a:rPr>
              <a:t>Критический путь - </a:t>
            </a:r>
            <a:r>
              <a:rPr lang="ru-RU" sz="1500" dirty="0">
                <a:latin typeface="Montserrat" pitchFamily="2" charset="77"/>
              </a:rPr>
              <a:t>полный путь от исходного до завершающего события, имеющий наибольшую длину (продолжительность) из всех полных путей.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2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81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itchFamily="2" charset="77"/>
                <a:cs typeface="Arial" panose="020B0604020202020204" pitchFamily="34" charset="0"/>
              </a:rPr>
              <a:t>Основные понятия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l">
              <a:lnSpc>
                <a:spcPct val="150000"/>
              </a:lnSpc>
            </a:pPr>
            <a:r>
              <a:rPr lang="ru-RU" sz="1500" b="1" dirty="0"/>
              <a:t>Фиктивная работа - </a:t>
            </a:r>
            <a:r>
              <a:rPr lang="ru-RU" sz="1500" dirty="0"/>
              <a:t>р</a:t>
            </a:r>
            <a:r>
              <a:rPr lang="ru-RU" sz="1500" b="0" i="0" u="none" strike="noStrike" baseline="0" dirty="0"/>
              <a:t>абота, отражающая только зависимость одного мероприятия от другого. Такая работа имеет нулевую продолжительность (или нулевой расход ресурсов) и обозначается </a:t>
            </a:r>
            <a:r>
              <a:rPr lang="ru-RU" sz="1500" b="0" i="1" u="none" strike="noStrike" baseline="0" dirty="0"/>
              <a:t>пунктирной стрелкой.</a:t>
            </a:r>
          </a:p>
          <a:p>
            <a:pPr algn="l">
              <a:lnSpc>
                <a:spcPct val="150000"/>
              </a:lnSpc>
            </a:pPr>
            <a:r>
              <a:rPr lang="ru-RU" sz="1500" b="1" i="0" u="none" strike="noStrike" baseline="0" dirty="0"/>
              <a:t>Общие указания: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ru-RU" sz="1500" b="0" i="0" u="none" strike="noStrike" baseline="0" dirty="0"/>
              <a:t>a) в сети должно быть одно исходное и одно завершающее событие;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ru-RU" sz="1500" b="0" i="0" u="none" strike="noStrike" baseline="0" dirty="0"/>
              <a:t>b) работы можно выполнять параллельно, начиная от исходного события, если они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ru-RU" sz="1500" b="0" i="0" u="none" strike="noStrike" baseline="0" dirty="0"/>
              <a:t>не имеют предшествующих работ (у них только последующие);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500" b="0" i="0" u="none" strike="noStrike" baseline="0" dirty="0"/>
              <a:t>c) </a:t>
            </a:r>
            <a:r>
              <a:rPr lang="ru-RU" sz="1500" b="0" i="0" u="none" strike="noStrike" baseline="0" dirty="0"/>
              <a:t>избегайте пересечения путей;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ru-RU" sz="1500" b="0" i="0" u="none" strike="noStrike" baseline="0" dirty="0"/>
              <a:t>d) направляйте работы слева направо;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ru-RU" sz="1500" b="0" i="0" u="none" strike="noStrike" baseline="0" dirty="0"/>
              <a:t>e) на графике должно быть как можно меньше фиктивных работ.</a:t>
            </a:r>
            <a:endParaRPr lang="ru-RU" sz="15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3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27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itchFamily="2" charset="77"/>
                <a:cs typeface="Arial" panose="020B0604020202020204" pitchFamily="34" charset="0"/>
              </a:rPr>
              <a:t>Пример 1</a:t>
            </a:r>
            <a:br>
              <a:rPr lang="ru-RU" b="1" dirty="0">
                <a:solidFill>
                  <a:srgbClr val="326CDB"/>
                </a:solidFill>
                <a:latin typeface="Montserrat" pitchFamily="2" charset="77"/>
                <a:cs typeface="Arial" panose="020B0604020202020204" pitchFamily="34" charset="0"/>
              </a:rPr>
            </a:br>
            <a:r>
              <a:rPr lang="ru-RU" sz="1400" dirty="0">
                <a:latin typeface="Montserrat" pitchFamily="2" charset="77"/>
                <a:cs typeface="Arial" panose="020B0604020202020204" pitchFamily="34" charset="0"/>
              </a:rPr>
              <a:t>Построить сетевой график планирования работ на основании перечня</a:t>
            </a:r>
            <a:br>
              <a:rPr lang="ru-RU" sz="1400" dirty="0">
                <a:latin typeface="Montserrat" pitchFamily="2" charset="77"/>
                <a:cs typeface="Arial" panose="020B0604020202020204" pitchFamily="34" charset="0"/>
              </a:rPr>
            </a:br>
            <a:r>
              <a:rPr lang="ru-RU" sz="1400" dirty="0">
                <a:latin typeface="Montserrat" pitchFamily="2" charset="77"/>
                <a:cs typeface="Arial" panose="020B0604020202020204" pitchFamily="34" charset="0"/>
              </a:rPr>
              <a:t>выполняемых работ.</a:t>
            </a:r>
          </a:p>
        </p:txBody>
      </p:sp>
      <p:pic>
        <p:nvPicPr>
          <p:cNvPr id="16" name="Объект 15">
            <a:extLst>
              <a:ext uri="{FF2B5EF4-FFF2-40B4-BE49-F238E27FC236}">
                <a16:creationId xmlns:a16="http://schemas.microsoft.com/office/drawing/2014/main" id="{706E3ED9-70F1-4C38-8393-B40044359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60386"/>
            <a:ext cx="5365939" cy="3689004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4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903E10C-63DC-46A5-8E16-7C27FDD07EE6}"/>
              </a:ext>
            </a:extLst>
          </p:cNvPr>
          <p:cNvSpPr txBox="1"/>
          <p:nvPr/>
        </p:nvSpPr>
        <p:spPr>
          <a:xfrm>
            <a:off x="6204139" y="1970290"/>
            <a:ext cx="1308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>
                <a:latin typeface="Montserrat" panose="00000500000000000000" pitchFamily="2" charset="0"/>
              </a:rPr>
              <a:t>Решение: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C0CB4C0-9514-45DE-AE5F-6DF99619D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7257" y="2260386"/>
            <a:ext cx="5118996" cy="177458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FBED438-80F6-4713-8E86-2957BEE296F2}"/>
              </a:ext>
            </a:extLst>
          </p:cNvPr>
          <p:cNvSpPr txBox="1"/>
          <p:nvPr/>
        </p:nvSpPr>
        <p:spPr>
          <a:xfrm>
            <a:off x="6357257" y="3911223"/>
            <a:ext cx="5118996" cy="2130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1500" b="1" i="0" u="none" strike="noStrike" baseline="0" dirty="0">
                <a:latin typeface="Montserrat" panose="00000500000000000000" pitchFamily="2" charset="0"/>
              </a:rPr>
              <a:t>Критический путь:</a:t>
            </a:r>
          </a:p>
          <a:p>
            <a:pPr algn="l">
              <a:lnSpc>
                <a:spcPct val="150000"/>
              </a:lnSpc>
            </a:pPr>
            <a:r>
              <a:rPr lang="ru-RU" sz="1500" b="0" i="0" u="none" strike="noStrike" baseline="0" dirty="0">
                <a:latin typeface="Montserrat" panose="00000500000000000000" pitchFamily="2" charset="0"/>
              </a:rPr>
              <a:t>1 – 2 + 5+ 2 + 2 + 2 + 5 = 18</a:t>
            </a:r>
          </a:p>
          <a:p>
            <a:pPr algn="l">
              <a:lnSpc>
                <a:spcPct val="150000"/>
              </a:lnSpc>
            </a:pPr>
            <a:r>
              <a:rPr lang="ru-RU" sz="1500" b="0" i="0" u="none" strike="noStrike" baseline="0" dirty="0">
                <a:latin typeface="Montserrat" panose="00000500000000000000" pitchFamily="2" charset="0"/>
              </a:rPr>
              <a:t>2 – 2 + 5+ 2+ 2+ 10 + 3 + 11 + 5 = 39</a:t>
            </a:r>
          </a:p>
          <a:p>
            <a:pPr algn="l">
              <a:lnSpc>
                <a:spcPct val="150000"/>
              </a:lnSpc>
            </a:pPr>
            <a:r>
              <a:rPr lang="ru-RU" sz="1500" b="0" i="0" u="none" strike="noStrike" baseline="0" dirty="0">
                <a:latin typeface="Montserrat" panose="00000500000000000000" pitchFamily="2" charset="0"/>
              </a:rPr>
              <a:t>3 – 2 + 3 + 0 + 3 + 11 + 5 = 24</a:t>
            </a:r>
          </a:p>
          <a:p>
            <a:pPr algn="l">
              <a:lnSpc>
                <a:spcPct val="150000"/>
              </a:lnSpc>
            </a:pPr>
            <a:r>
              <a:rPr lang="ru-RU" sz="1500" b="1" i="0" u="none" strike="noStrike" baseline="0" dirty="0">
                <a:latin typeface="Montserrat" panose="00000500000000000000" pitchFamily="2" charset="0"/>
              </a:rPr>
              <a:t>4 – 2 + 4 + 5 + 10 + 8 + 3 + 11 + 5 = 48</a:t>
            </a:r>
          </a:p>
          <a:p>
            <a:pPr algn="l">
              <a:lnSpc>
                <a:spcPct val="150000"/>
              </a:lnSpc>
            </a:pPr>
            <a:r>
              <a:rPr lang="ru-RU" sz="1500" b="0" i="0" u="none" strike="noStrike" baseline="0" dirty="0">
                <a:latin typeface="Montserrat" panose="00000500000000000000" pitchFamily="2" charset="0"/>
              </a:rPr>
              <a:t>5 – 2 + 4 + 5 + 10 + 3 + 5 = 29</a:t>
            </a:r>
            <a:endParaRPr lang="ru-RU" sz="1500" dirty="0">
              <a:latin typeface="Montserrat" panose="000005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6A295-040C-42B4-9202-DE790529D9FF}"/>
              </a:ext>
            </a:extLst>
          </p:cNvPr>
          <p:cNvSpPr txBox="1"/>
          <p:nvPr/>
        </p:nvSpPr>
        <p:spPr>
          <a:xfrm>
            <a:off x="9439265" y="3079816"/>
            <a:ext cx="40738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300" dirty="0">
                <a:latin typeface="Montserrat" panose="00000500000000000000" pitchFamily="2" charset="0"/>
              </a:rPr>
              <a:t>9</a:t>
            </a:r>
            <a:endParaRPr lang="ru-RU" sz="13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2EE318-6159-4957-8B03-088A24F01CC1}"/>
              </a:ext>
            </a:extLst>
          </p:cNvPr>
          <p:cNvSpPr txBox="1"/>
          <p:nvPr/>
        </p:nvSpPr>
        <p:spPr>
          <a:xfrm>
            <a:off x="9220669" y="2597930"/>
            <a:ext cx="625975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300" dirty="0">
                <a:latin typeface="Montserrat" panose="00000500000000000000" pitchFamily="2" charset="0"/>
              </a:rPr>
              <a:t>10</a:t>
            </a:r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255892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itchFamily="2" charset="77"/>
                <a:cs typeface="Arial" panose="020B0604020202020204" pitchFamily="34" charset="0"/>
              </a:rPr>
              <a:t>Задача 1</a:t>
            </a:r>
            <a:br>
              <a:rPr lang="ru-RU" b="1" dirty="0">
                <a:solidFill>
                  <a:srgbClr val="326CDB"/>
                </a:solidFill>
                <a:latin typeface="Montserrat" pitchFamily="2" charset="77"/>
                <a:cs typeface="Arial" panose="020B0604020202020204" pitchFamily="34" charset="0"/>
              </a:rPr>
            </a:br>
            <a:r>
              <a:rPr lang="ru-RU" sz="1400" dirty="0">
                <a:latin typeface="Montserrat" pitchFamily="2" charset="77"/>
                <a:cs typeface="Arial" panose="020B0604020202020204" pitchFamily="34" charset="0"/>
              </a:rPr>
              <a:t>Построить сетевой график планирования работ на основании перечня</a:t>
            </a:r>
            <a:br>
              <a:rPr lang="ru-RU" sz="1400" dirty="0">
                <a:latin typeface="Montserrat" pitchFamily="2" charset="77"/>
                <a:cs typeface="Arial" panose="020B0604020202020204" pitchFamily="34" charset="0"/>
              </a:rPr>
            </a:br>
            <a:r>
              <a:rPr lang="ru-RU" sz="1400" dirty="0">
                <a:latin typeface="Montserrat" pitchFamily="2" charset="77"/>
                <a:cs typeface="Arial" panose="020B0604020202020204" pitchFamily="34" charset="0"/>
              </a:rPr>
              <a:t>выполняемых работ.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5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FEB3D3D6-3483-4C97-A1FF-40698DF2B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2193698"/>
            <a:ext cx="5239154" cy="2470604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51A6FC-5CF2-4A11-A10C-4EBBA4189091}"/>
              </a:ext>
            </a:extLst>
          </p:cNvPr>
          <p:cNvSpPr txBox="1"/>
          <p:nvPr/>
        </p:nvSpPr>
        <p:spPr>
          <a:xfrm>
            <a:off x="6313714" y="2125153"/>
            <a:ext cx="5040086" cy="2459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1300" b="0" i="0" u="none" strike="noStrike" baseline="0" dirty="0">
                <a:latin typeface="Montserrat" panose="00000500000000000000" pitchFamily="2" charset="0"/>
              </a:rPr>
              <a:t>Определить:</a:t>
            </a:r>
          </a:p>
          <a:p>
            <a:pPr algn="l">
              <a:lnSpc>
                <a:spcPct val="150000"/>
              </a:lnSpc>
            </a:pPr>
            <a:r>
              <a:rPr lang="ru-RU" sz="1300" b="0" i="0" u="none" strike="noStrike" baseline="0" dirty="0">
                <a:latin typeface="Montserrat" panose="00000500000000000000" pitchFamily="2" charset="0"/>
              </a:rPr>
              <a:t>1. Построить сетевой график выполнения работ</a:t>
            </a:r>
          </a:p>
          <a:p>
            <a:pPr algn="l">
              <a:lnSpc>
                <a:spcPct val="150000"/>
              </a:lnSpc>
            </a:pPr>
            <a:r>
              <a:rPr lang="ru-RU" sz="1300" b="0" i="0" u="none" strike="noStrike" baseline="0" dirty="0">
                <a:latin typeface="Montserrat" panose="00000500000000000000" pitchFamily="2" charset="0"/>
              </a:rPr>
              <a:t>2. Рассчитать параметры сетевого графика проекта с </a:t>
            </a:r>
            <a:r>
              <a:rPr lang="ru-RU" sz="1300" b="1" i="0" u="none" strike="noStrike" baseline="0" dirty="0">
                <a:latin typeface="Montserrat" panose="00000500000000000000" pitchFamily="2" charset="0"/>
              </a:rPr>
              <a:t>нормальной</a:t>
            </a:r>
            <a:r>
              <a:rPr lang="ru-RU" sz="1300" b="0" i="0" u="none" strike="noStrike" baseline="0" dirty="0">
                <a:latin typeface="Montserrat" panose="00000500000000000000" pitchFamily="2" charset="0"/>
              </a:rPr>
              <a:t> длительностью работ и с </a:t>
            </a:r>
            <a:r>
              <a:rPr lang="ru-RU" sz="1300" b="1" i="0" u="none" strike="noStrike" baseline="0" dirty="0">
                <a:latin typeface="Montserrat" panose="00000500000000000000" pitchFamily="2" charset="0"/>
              </a:rPr>
              <a:t>минимальной</a:t>
            </a:r>
            <a:r>
              <a:rPr lang="ru-RU" sz="1300" b="0" i="0" u="none" strike="noStrike" baseline="0" dirty="0">
                <a:latin typeface="Montserrat" panose="00000500000000000000" pitchFamily="2" charset="0"/>
              </a:rPr>
              <a:t> длительностью работ</a:t>
            </a:r>
          </a:p>
          <a:p>
            <a:pPr algn="l">
              <a:lnSpc>
                <a:spcPct val="150000"/>
              </a:lnSpc>
            </a:pPr>
            <a:r>
              <a:rPr lang="ru-RU" sz="1300" b="0" i="0" u="none" strike="noStrike" baseline="0" dirty="0">
                <a:latin typeface="Montserrat" panose="00000500000000000000" pitchFamily="2" charset="0"/>
              </a:rPr>
              <a:t>3. Рассчитать затраты на каждый из вариантов выполнения работ и выбрать</a:t>
            </a:r>
          </a:p>
          <a:p>
            <a:pPr algn="l">
              <a:lnSpc>
                <a:spcPct val="150000"/>
              </a:lnSpc>
            </a:pPr>
            <a:r>
              <a:rPr lang="ru-RU" sz="1300" b="0" i="0" u="none" strike="noStrike" baseline="0" dirty="0">
                <a:latin typeface="Montserrat" panose="00000500000000000000" pitchFamily="2" charset="0"/>
              </a:rPr>
              <a:t>оптимальный</a:t>
            </a:r>
            <a:endParaRPr lang="ru-RU" sz="1300" dirty="0">
              <a:latin typeface="Montserrat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E14FAF-BE60-4583-8B6B-B812868B61A6}"/>
              </a:ext>
            </a:extLst>
          </p:cNvPr>
          <p:cNvSpPr txBox="1"/>
          <p:nvPr/>
        </p:nvSpPr>
        <p:spPr>
          <a:xfrm>
            <a:off x="838200" y="4859683"/>
            <a:ext cx="5239154" cy="958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1300" b="0" i="0" u="none" strike="noStrike" baseline="0" dirty="0">
                <a:latin typeface="Montserrat" panose="00000500000000000000" pitchFamily="2" charset="0"/>
              </a:rPr>
              <a:t>Фиктивные работы: </a:t>
            </a:r>
            <a:r>
              <a:rPr lang="ru-RU" sz="1300" b="1" i="0" u="none" strike="noStrike" baseline="0" dirty="0">
                <a:latin typeface="Montserrat" panose="00000500000000000000" pitchFamily="2" charset="0"/>
              </a:rPr>
              <a:t>(В, С); (С, Е); (D, Е)</a:t>
            </a:r>
          </a:p>
          <a:p>
            <a:pPr algn="l">
              <a:lnSpc>
                <a:spcPct val="150000"/>
              </a:lnSpc>
            </a:pPr>
            <a:r>
              <a:rPr lang="ru-RU" sz="1300" b="0" i="0" u="none" strike="noStrike" baseline="0" dirty="0">
                <a:latin typeface="Montserrat" panose="00000500000000000000" pitchFamily="2" charset="0"/>
              </a:rPr>
              <a:t>Плата за аренду помещения </a:t>
            </a:r>
            <a:r>
              <a:rPr lang="ru-RU" sz="1300" b="1" i="0" u="none" strike="noStrike" baseline="0" dirty="0">
                <a:latin typeface="Montserrat" panose="00000500000000000000" pitchFamily="2" charset="0"/>
              </a:rPr>
              <a:t>10 тыс. руб. в день</a:t>
            </a:r>
          </a:p>
          <a:p>
            <a:pPr algn="l">
              <a:lnSpc>
                <a:spcPct val="150000"/>
              </a:lnSpc>
            </a:pPr>
            <a:r>
              <a:rPr lang="ru-RU" sz="1300" b="0" i="0" u="none" strike="noStrike" baseline="0" dirty="0">
                <a:latin typeface="Montserrat" panose="00000500000000000000" pitchFamily="2" charset="0"/>
              </a:rPr>
              <a:t>Премия за сокращение сроков работ </a:t>
            </a:r>
            <a:r>
              <a:rPr lang="ru-RU" sz="1300" b="1" i="0" u="none" strike="noStrike" baseline="0" dirty="0">
                <a:latin typeface="Montserrat" panose="00000500000000000000" pitchFamily="2" charset="0"/>
              </a:rPr>
              <a:t>3 тыс. руб. за день</a:t>
            </a:r>
          </a:p>
        </p:txBody>
      </p:sp>
    </p:spTree>
    <p:extLst>
      <p:ext uri="{BB962C8B-B14F-4D97-AF65-F5344CB8AC3E}">
        <p14:creationId xmlns:p14="http://schemas.microsoft.com/office/powerpoint/2010/main" val="956150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itchFamily="2" charset="77"/>
                <a:cs typeface="Arial" panose="020B0604020202020204" pitchFamily="34" charset="0"/>
              </a:rPr>
              <a:t>Задача 1</a:t>
            </a:r>
            <a:br>
              <a:rPr lang="ru-RU" b="1" dirty="0">
                <a:solidFill>
                  <a:srgbClr val="326CDB"/>
                </a:solidFill>
                <a:latin typeface="Montserrat" pitchFamily="2" charset="77"/>
                <a:cs typeface="Arial" panose="020B0604020202020204" pitchFamily="34" charset="0"/>
              </a:rPr>
            </a:br>
            <a:r>
              <a:rPr lang="ru-RU" sz="2000" dirty="0">
                <a:latin typeface="Montserrat" pitchFamily="2" charset="77"/>
                <a:cs typeface="Arial" panose="020B0604020202020204" pitchFamily="34" charset="0"/>
              </a:rPr>
              <a:t>Решение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6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FEB3D3D6-3483-4C97-A1FF-40698DF2B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2193698"/>
            <a:ext cx="5239154" cy="2470604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51A6FC-5CF2-4A11-A10C-4EBBA4189091}"/>
              </a:ext>
            </a:extLst>
          </p:cNvPr>
          <p:cNvSpPr txBox="1"/>
          <p:nvPr/>
        </p:nvSpPr>
        <p:spPr>
          <a:xfrm>
            <a:off x="6313714" y="2125153"/>
            <a:ext cx="5679364" cy="3659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1300" b="1" i="0" u="none" strike="noStrike" baseline="0" dirty="0">
                <a:latin typeface="Montserrat" panose="00000500000000000000" pitchFamily="2" charset="0"/>
              </a:rPr>
              <a:t>Нормальный вариант:</a:t>
            </a:r>
          </a:p>
          <a:p>
            <a:pPr algn="l">
              <a:lnSpc>
                <a:spcPct val="150000"/>
              </a:lnSpc>
            </a:pPr>
            <a:r>
              <a:rPr lang="ru-RU" sz="1300" b="1" i="0" u="none" strike="noStrike" baseline="0" dirty="0">
                <a:latin typeface="Montserrat" panose="00000500000000000000" pitchFamily="2" charset="0"/>
              </a:rPr>
              <a:t>1 путь </a:t>
            </a:r>
            <a:r>
              <a:rPr lang="ru-RU" sz="1300" b="0" i="0" u="none" strike="noStrike" baseline="0" dirty="0">
                <a:latin typeface="Montserrat" panose="00000500000000000000" pitchFamily="2" charset="0"/>
              </a:rPr>
              <a:t>А – В – F – G – H</a:t>
            </a:r>
          </a:p>
          <a:p>
            <a:pPr algn="l">
              <a:lnSpc>
                <a:spcPct val="150000"/>
              </a:lnSpc>
            </a:pPr>
            <a:r>
              <a:rPr lang="ru-RU" sz="1300" b="0" i="0" u="none" strike="noStrike" baseline="0" dirty="0">
                <a:latin typeface="Montserrat" panose="00000500000000000000" pitchFamily="2" charset="0"/>
              </a:rPr>
              <a:t>8 + 8 + 14 + 6 = 36 дней</a:t>
            </a:r>
          </a:p>
          <a:p>
            <a:pPr algn="l">
              <a:lnSpc>
                <a:spcPct val="150000"/>
              </a:lnSpc>
            </a:pPr>
            <a:r>
              <a:rPr lang="pt-BR" sz="1300" b="1" i="0" u="none" strike="noStrike" baseline="0" dirty="0">
                <a:latin typeface="Montserrat" panose="00000500000000000000" pitchFamily="2" charset="0"/>
              </a:rPr>
              <a:t>2 путь </a:t>
            </a:r>
            <a:r>
              <a:rPr lang="pt-BR" sz="1300" b="0" i="0" u="none" strike="noStrike" baseline="0" dirty="0">
                <a:latin typeface="Montserrat" panose="00000500000000000000" pitchFamily="2" charset="0"/>
              </a:rPr>
              <a:t>A – В – С – E – F – G – H</a:t>
            </a:r>
          </a:p>
          <a:p>
            <a:pPr algn="l">
              <a:lnSpc>
                <a:spcPct val="150000"/>
              </a:lnSpc>
            </a:pPr>
            <a:r>
              <a:rPr lang="ru-RU" sz="1300" b="0" i="0" u="none" strike="noStrike" baseline="0" dirty="0">
                <a:latin typeface="Montserrat" panose="00000500000000000000" pitchFamily="2" charset="0"/>
              </a:rPr>
              <a:t>8 + 0 + 0 + 9 + 14 + 6 = 37 дней</a:t>
            </a:r>
          </a:p>
          <a:p>
            <a:pPr algn="l">
              <a:lnSpc>
                <a:spcPct val="150000"/>
              </a:lnSpc>
            </a:pPr>
            <a:r>
              <a:rPr lang="ru-RU" sz="1300" b="1" i="0" u="none" strike="noStrike" baseline="0" dirty="0">
                <a:latin typeface="Montserrat" panose="00000500000000000000" pitchFamily="2" charset="0"/>
              </a:rPr>
              <a:t>3 путь А – С – E – F – G – H</a:t>
            </a:r>
          </a:p>
          <a:p>
            <a:pPr algn="l">
              <a:lnSpc>
                <a:spcPct val="150000"/>
              </a:lnSpc>
            </a:pPr>
            <a:r>
              <a:rPr lang="ru-RU" sz="1300" b="1" i="0" u="none" strike="noStrike" baseline="0" dirty="0">
                <a:latin typeface="Montserrat" panose="00000500000000000000" pitchFamily="2" charset="0"/>
              </a:rPr>
              <a:t>10 + 0 + 9 + 14 + 6 = 39 дней (Критический путь)</a:t>
            </a:r>
          </a:p>
          <a:p>
            <a:pPr algn="l">
              <a:lnSpc>
                <a:spcPct val="150000"/>
              </a:lnSpc>
            </a:pPr>
            <a:r>
              <a:rPr lang="pt-BR" sz="1300" b="1" i="0" u="none" strike="noStrike" baseline="0" dirty="0">
                <a:latin typeface="Montserrat" panose="00000500000000000000" pitchFamily="2" charset="0"/>
              </a:rPr>
              <a:t>4 путь </a:t>
            </a:r>
            <a:r>
              <a:rPr lang="pt-BR" sz="1300" b="0" i="0" u="none" strike="noStrike" baseline="0" dirty="0">
                <a:latin typeface="Montserrat" panose="00000500000000000000" pitchFamily="2" charset="0"/>
              </a:rPr>
              <a:t>A – D – E – F – G – H</a:t>
            </a:r>
          </a:p>
          <a:p>
            <a:pPr algn="l">
              <a:lnSpc>
                <a:spcPct val="150000"/>
              </a:lnSpc>
            </a:pPr>
            <a:r>
              <a:rPr lang="ru-RU" sz="1300" b="0" i="0" u="none" strike="noStrike" baseline="0" dirty="0">
                <a:latin typeface="Montserrat" panose="00000500000000000000" pitchFamily="2" charset="0"/>
              </a:rPr>
              <a:t>6 + 0 + 9 + 14 + 6 = 35 дней</a:t>
            </a:r>
          </a:p>
          <a:p>
            <a:pPr algn="l">
              <a:lnSpc>
                <a:spcPct val="150000"/>
              </a:lnSpc>
            </a:pPr>
            <a:r>
              <a:rPr lang="pt-BR" sz="1300" b="1" i="0" u="none" strike="noStrike" baseline="0" dirty="0">
                <a:latin typeface="Montserrat" panose="00000500000000000000" pitchFamily="2" charset="0"/>
              </a:rPr>
              <a:t>5 путь </a:t>
            </a:r>
            <a:r>
              <a:rPr lang="pt-BR" sz="1300" b="0" i="0" u="none" strike="noStrike" baseline="0" dirty="0">
                <a:latin typeface="Montserrat" panose="00000500000000000000" pitchFamily="2" charset="0"/>
              </a:rPr>
              <a:t>A –D – G – H</a:t>
            </a:r>
          </a:p>
          <a:p>
            <a:pPr algn="l">
              <a:lnSpc>
                <a:spcPct val="150000"/>
              </a:lnSpc>
            </a:pPr>
            <a:r>
              <a:rPr lang="ru-RU" sz="1300" b="0" i="0" u="none" strike="noStrike" baseline="0" dirty="0">
                <a:latin typeface="Montserrat" panose="00000500000000000000" pitchFamily="2" charset="0"/>
              </a:rPr>
              <a:t>6 + 14 + 6 = 26 дней</a:t>
            </a:r>
          </a:p>
          <a:p>
            <a:pPr algn="l">
              <a:lnSpc>
                <a:spcPct val="150000"/>
              </a:lnSpc>
            </a:pPr>
            <a:r>
              <a:rPr lang="ru-RU" sz="1300" b="0" i="0" u="none" strike="noStrike" baseline="0" dirty="0">
                <a:latin typeface="Montserrat" panose="00000500000000000000" pitchFamily="2" charset="0"/>
              </a:rPr>
              <a:t>Затраты на проект: 82.50 + (39 х 10) = 472 500руб.</a:t>
            </a:r>
            <a:endParaRPr lang="ru-RU" sz="1300" dirty="0">
              <a:latin typeface="Montserrat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E14FAF-BE60-4583-8B6B-B812868B61A6}"/>
              </a:ext>
            </a:extLst>
          </p:cNvPr>
          <p:cNvSpPr txBox="1"/>
          <p:nvPr/>
        </p:nvSpPr>
        <p:spPr>
          <a:xfrm>
            <a:off x="838200" y="4859683"/>
            <a:ext cx="5239154" cy="958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1300" b="0" i="0" u="none" strike="noStrike" baseline="0" dirty="0">
                <a:latin typeface="Montserrat" panose="00000500000000000000" pitchFamily="2" charset="0"/>
              </a:rPr>
              <a:t>Фиктивные работы: </a:t>
            </a:r>
            <a:r>
              <a:rPr lang="ru-RU" sz="1300" b="1" i="0" u="none" strike="noStrike" baseline="0" dirty="0">
                <a:latin typeface="Montserrat" panose="00000500000000000000" pitchFamily="2" charset="0"/>
              </a:rPr>
              <a:t>(В, С); (С, Е); (D, Е)</a:t>
            </a:r>
          </a:p>
          <a:p>
            <a:pPr algn="l">
              <a:lnSpc>
                <a:spcPct val="150000"/>
              </a:lnSpc>
            </a:pPr>
            <a:r>
              <a:rPr lang="ru-RU" sz="1300" b="0" i="0" u="none" strike="noStrike" baseline="0" dirty="0">
                <a:latin typeface="Montserrat" panose="00000500000000000000" pitchFamily="2" charset="0"/>
              </a:rPr>
              <a:t>Плата за аренду помещения </a:t>
            </a:r>
            <a:r>
              <a:rPr lang="ru-RU" sz="1300" b="1" i="0" u="none" strike="noStrike" baseline="0" dirty="0">
                <a:latin typeface="Montserrat" panose="00000500000000000000" pitchFamily="2" charset="0"/>
              </a:rPr>
              <a:t>10 тыс. руб. в день</a:t>
            </a:r>
          </a:p>
          <a:p>
            <a:pPr algn="l">
              <a:lnSpc>
                <a:spcPct val="150000"/>
              </a:lnSpc>
            </a:pPr>
            <a:r>
              <a:rPr lang="ru-RU" sz="1300" b="0" i="0" u="none" strike="noStrike" baseline="0" dirty="0">
                <a:latin typeface="Montserrat" panose="00000500000000000000" pitchFamily="2" charset="0"/>
              </a:rPr>
              <a:t>Премия за сокращение сроков работ </a:t>
            </a:r>
            <a:r>
              <a:rPr lang="ru-RU" sz="1300" b="1" i="0" u="none" strike="noStrike" baseline="0" dirty="0">
                <a:latin typeface="Montserrat" panose="00000500000000000000" pitchFamily="2" charset="0"/>
              </a:rPr>
              <a:t>3 тыс. руб. за день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2801D3-E4E4-4ECD-9361-EFEB0AA69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2279" y="575054"/>
            <a:ext cx="5640567" cy="152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2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itchFamily="2" charset="77"/>
                <a:cs typeface="Arial" panose="020B0604020202020204" pitchFamily="34" charset="0"/>
              </a:rPr>
              <a:t>Задача 1</a:t>
            </a:r>
            <a:br>
              <a:rPr lang="ru-RU" b="1" dirty="0">
                <a:solidFill>
                  <a:srgbClr val="326CDB"/>
                </a:solidFill>
                <a:latin typeface="Montserrat" pitchFamily="2" charset="77"/>
                <a:cs typeface="Arial" panose="020B0604020202020204" pitchFamily="34" charset="0"/>
              </a:rPr>
            </a:br>
            <a:r>
              <a:rPr lang="ru-RU" sz="2000" dirty="0">
                <a:latin typeface="Montserrat" pitchFamily="2" charset="77"/>
                <a:cs typeface="Arial" panose="020B0604020202020204" pitchFamily="34" charset="0"/>
              </a:rPr>
              <a:t>Решение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7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FEB3D3D6-3483-4C97-A1FF-40698DF2B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2193698"/>
            <a:ext cx="5239154" cy="2470604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51A6FC-5CF2-4A11-A10C-4EBBA4189091}"/>
              </a:ext>
            </a:extLst>
          </p:cNvPr>
          <p:cNvSpPr txBox="1"/>
          <p:nvPr/>
        </p:nvSpPr>
        <p:spPr>
          <a:xfrm>
            <a:off x="6227087" y="1827719"/>
            <a:ext cx="5679364" cy="4259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1300" b="1" i="0" u="none" strike="noStrike" baseline="0" dirty="0">
                <a:latin typeface="Montserrat" panose="00000500000000000000" pitchFamily="2" charset="0"/>
              </a:rPr>
              <a:t>Минимизированный вариант:</a:t>
            </a:r>
          </a:p>
          <a:p>
            <a:pPr algn="l">
              <a:lnSpc>
                <a:spcPct val="150000"/>
              </a:lnSpc>
            </a:pPr>
            <a:r>
              <a:rPr lang="ru-RU" sz="1300" b="1" i="0" u="none" strike="noStrike" baseline="0" dirty="0">
                <a:latin typeface="Montserrat" panose="00000500000000000000" pitchFamily="2" charset="0"/>
              </a:rPr>
              <a:t>1 путь А – В – F – G – H</a:t>
            </a:r>
          </a:p>
          <a:p>
            <a:pPr algn="l">
              <a:lnSpc>
                <a:spcPct val="150000"/>
              </a:lnSpc>
            </a:pPr>
            <a:r>
              <a:rPr lang="ru-RU" sz="1300" b="1" i="0" u="none" strike="noStrike" baseline="0" dirty="0">
                <a:latin typeface="Montserrat" panose="00000500000000000000" pitchFamily="2" charset="0"/>
              </a:rPr>
              <a:t>7 + 7 + 10 + 4 = 28 дней (Критический путь)</a:t>
            </a:r>
          </a:p>
          <a:p>
            <a:pPr algn="l">
              <a:lnSpc>
                <a:spcPct val="150000"/>
              </a:lnSpc>
            </a:pPr>
            <a:r>
              <a:rPr lang="pt-BR" sz="1300" b="1" i="0" u="none" strike="noStrike" baseline="0" dirty="0">
                <a:latin typeface="Montserrat" panose="00000500000000000000" pitchFamily="2" charset="0"/>
              </a:rPr>
              <a:t>2 путь </a:t>
            </a:r>
            <a:r>
              <a:rPr lang="pt-BR" sz="1300" b="0" i="0" u="none" strike="noStrike" baseline="0" dirty="0">
                <a:latin typeface="Montserrat" panose="00000500000000000000" pitchFamily="2" charset="0"/>
              </a:rPr>
              <a:t>A – В – С – E – F – G – H</a:t>
            </a:r>
          </a:p>
          <a:p>
            <a:pPr algn="l">
              <a:lnSpc>
                <a:spcPct val="150000"/>
              </a:lnSpc>
            </a:pPr>
            <a:r>
              <a:rPr lang="ru-RU" sz="1300" b="0" i="0" u="none" strike="noStrike" baseline="0" dirty="0">
                <a:latin typeface="Montserrat" panose="00000500000000000000" pitchFamily="2" charset="0"/>
              </a:rPr>
              <a:t>7 + 0 + 0 + 6 + 10 + 4 = 27 дней</a:t>
            </a:r>
          </a:p>
          <a:p>
            <a:pPr algn="l">
              <a:lnSpc>
                <a:spcPct val="150000"/>
              </a:lnSpc>
            </a:pPr>
            <a:r>
              <a:rPr lang="ru-RU" sz="1300" b="1" i="0" u="none" strike="noStrike" baseline="0" dirty="0">
                <a:latin typeface="Montserrat" panose="00000500000000000000" pitchFamily="2" charset="0"/>
              </a:rPr>
              <a:t>3 путь </a:t>
            </a:r>
            <a:r>
              <a:rPr lang="ru-RU" sz="1300" b="0" i="0" u="none" strike="noStrike" baseline="0" dirty="0">
                <a:latin typeface="Montserrat" panose="00000500000000000000" pitchFamily="2" charset="0"/>
              </a:rPr>
              <a:t>А – С – E – F – G – H</a:t>
            </a:r>
          </a:p>
          <a:p>
            <a:pPr algn="l">
              <a:lnSpc>
                <a:spcPct val="150000"/>
              </a:lnSpc>
            </a:pPr>
            <a:r>
              <a:rPr lang="ru-RU" sz="1300" b="0" i="0" u="none" strike="noStrike" baseline="0" dirty="0">
                <a:latin typeface="Montserrat" panose="00000500000000000000" pitchFamily="2" charset="0"/>
              </a:rPr>
              <a:t>6 + 0 + 6 + 10 + 4 = 26 дней</a:t>
            </a:r>
          </a:p>
          <a:p>
            <a:pPr algn="l">
              <a:lnSpc>
                <a:spcPct val="150000"/>
              </a:lnSpc>
            </a:pPr>
            <a:r>
              <a:rPr lang="pt-BR" sz="1300" b="1" i="0" u="none" strike="noStrike" baseline="0" dirty="0">
                <a:latin typeface="Montserrat" panose="00000500000000000000" pitchFamily="2" charset="0"/>
              </a:rPr>
              <a:t>4 путь </a:t>
            </a:r>
            <a:r>
              <a:rPr lang="pt-BR" sz="1300" b="0" i="0" u="none" strike="noStrike" baseline="0" dirty="0">
                <a:latin typeface="Montserrat" panose="00000500000000000000" pitchFamily="2" charset="0"/>
              </a:rPr>
              <a:t>A – D – E – F – G – H</a:t>
            </a:r>
          </a:p>
          <a:p>
            <a:pPr algn="l">
              <a:lnSpc>
                <a:spcPct val="150000"/>
              </a:lnSpc>
            </a:pPr>
            <a:r>
              <a:rPr lang="ru-RU" sz="1300" b="0" i="0" u="none" strike="noStrike" baseline="0" dirty="0">
                <a:latin typeface="Montserrat" panose="00000500000000000000" pitchFamily="2" charset="0"/>
              </a:rPr>
              <a:t>5 + 0 + 6 + 10 + 4 = 25 дней</a:t>
            </a:r>
          </a:p>
          <a:p>
            <a:pPr algn="l">
              <a:lnSpc>
                <a:spcPct val="150000"/>
              </a:lnSpc>
            </a:pPr>
            <a:r>
              <a:rPr lang="pt-BR" sz="1300" b="1" i="0" u="none" strike="noStrike" baseline="0" dirty="0">
                <a:latin typeface="Montserrat" panose="00000500000000000000" pitchFamily="2" charset="0"/>
              </a:rPr>
              <a:t>5 путь </a:t>
            </a:r>
            <a:r>
              <a:rPr lang="pt-BR" sz="1300" b="0" i="0" u="none" strike="noStrike" baseline="0" dirty="0">
                <a:latin typeface="Montserrat" panose="00000500000000000000" pitchFamily="2" charset="0"/>
              </a:rPr>
              <a:t>A –D – G – H</a:t>
            </a:r>
          </a:p>
          <a:p>
            <a:pPr algn="l">
              <a:lnSpc>
                <a:spcPct val="150000"/>
              </a:lnSpc>
            </a:pPr>
            <a:r>
              <a:rPr lang="ru-RU" sz="1300" b="0" i="0" u="none" strike="noStrike" baseline="0" dirty="0">
                <a:latin typeface="Montserrat" panose="00000500000000000000" pitchFamily="2" charset="0"/>
              </a:rPr>
              <a:t>5 + 11 + 4 = 20 дней</a:t>
            </a:r>
          </a:p>
          <a:p>
            <a:pPr algn="l">
              <a:lnSpc>
                <a:spcPct val="150000"/>
              </a:lnSpc>
            </a:pPr>
            <a:r>
              <a:rPr lang="ru-RU" sz="1300" b="0" i="0" u="none" strike="noStrike" baseline="0" dirty="0">
                <a:latin typeface="Montserrat" panose="00000500000000000000" pitchFamily="2" charset="0"/>
              </a:rPr>
              <a:t>Затраты на проект: 123.5 + (28 х 10) = 403 500 руб.</a:t>
            </a:r>
          </a:p>
          <a:p>
            <a:pPr algn="l">
              <a:lnSpc>
                <a:spcPct val="150000"/>
              </a:lnSpc>
            </a:pPr>
            <a:r>
              <a:rPr lang="ru-RU" sz="1300" b="0" i="0" u="none" strike="noStrike" baseline="0" dirty="0">
                <a:latin typeface="Montserrat" panose="00000500000000000000" pitchFamily="2" charset="0"/>
              </a:rPr>
              <a:t>Премия за время – (39 – 28) х 3 = 33 000 руб.</a:t>
            </a:r>
          </a:p>
          <a:p>
            <a:pPr algn="l">
              <a:lnSpc>
                <a:spcPct val="150000"/>
              </a:lnSpc>
            </a:pPr>
            <a:r>
              <a:rPr lang="ru-RU" sz="1300" b="0" i="0" u="none" strike="noStrike" baseline="0" dirty="0">
                <a:latin typeface="Montserrat" panose="00000500000000000000" pitchFamily="2" charset="0"/>
              </a:rPr>
              <a:t>Итого: 403.5 + 33 = 436 500 тыс. руб.</a:t>
            </a:r>
            <a:endParaRPr lang="ru-RU" sz="1300" dirty="0">
              <a:latin typeface="Montserrat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E14FAF-BE60-4583-8B6B-B812868B61A6}"/>
              </a:ext>
            </a:extLst>
          </p:cNvPr>
          <p:cNvSpPr txBox="1"/>
          <p:nvPr/>
        </p:nvSpPr>
        <p:spPr>
          <a:xfrm>
            <a:off x="838200" y="4859683"/>
            <a:ext cx="5239154" cy="958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1300" b="0" i="0" u="none" strike="noStrike" baseline="0" dirty="0">
                <a:latin typeface="Montserrat" panose="00000500000000000000" pitchFamily="2" charset="0"/>
              </a:rPr>
              <a:t>Фиктивные работы: </a:t>
            </a:r>
            <a:r>
              <a:rPr lang="ru-RU" sz="1300" b="1" i="0" u="none" strike="noStrike" baseline="0" dirty="0">
                <a:latin typeface="Montserrat" panose="00000500000000000000" pitchFamily="2" charset="0"/>
              </a:rPr>
              <a:t>(В, С); (С, Е); (D, Е)</a:t>
            </a:r>
          </a:p>
          <a:p>
            <a:pPr algn="l">
              <a:lnSpc>
                <a:spcPct val="150000"/>
              </a:lnSpc>
            </a:pPr>
            <a:r>
              <a:rPr lang="ru-RU" sz="1300" b="0" i="0" u="none" strike="noStrike" baseline="0" dirty="0">
                <a:latin typeface="Montserrat" panose="00000500000000000000" pitchFamily="2" charset="0"/>
              </a:rPr>
              <a:t>Плата за аренду помещения </a:t>
            </a:r>
            <a:r>
              <a:rPr lang="ru-RU" sz="1300" b="1" i="0" u="none" strike="noStrike" baseline="0" dirty="0">
                <a:latin typeface="Montserrat" panose="00000500000000000000" pitchFamily="2" charset="0"/>
              </a:rPr>
              <a:t>10 тыс. руб. в день</a:t>
            </a:r>
          </a:p>
          <a:p>
            <a:pPr algn="l">
              <a:lnSpc>
                <a:spcPct val="150000"/>
              </a:lnSpc>
            </a:pPr>
            <a:r>
              <a:rPr lang="ru-RU" sz="1300" b="0" i="0" u="none" strike="noStrike" baseline="0" dirty="0">
                <a:latin typeface="Montserrat" panose="00000500000000000000" pitchFamily="2" charset="0"/>
              </a:rPr>
              <a:t>Премия за сокращение сроков работ </a:t>
            </a:r>
            <a:r>
              <a:rPr lang="ru-RU" sz="1300" b="1" i="0" u="none" strike="noStrike" baseline="0" dirty="0">
                <a:latin typeface="Montserrat" panose="00000500000000000000" pitchFamily="2" charset="0"/>
              </a:rPr>
              <a:t>3 тыс. руб. за день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2701E0-20F6-45AC-B127-C8E9639D32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r="333"/>
          <a:stretch/>
        </p:blipFill>
        <p:spPr>
          <a:xfrm>
            <a:off x="4287845" y="403805"/>
            <a:ext cx="5427656" cy="152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869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915</Words>
  <Application>Microsoft Office PowerPoint</Application>
  <PresentationFormat>Широкоэкранный</PresentationFormat>
  <Paragraphs>92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Montserrat</vt:lpstr>
      <vt:lpstr>TimesNewRomanPSMT</vt:lpstr>
      <vt:lpstr>Тема Office</vt:lpstr>
      <vt:lpstr>Презентация на тему: «ПОСТРОЕНИЕ СЕТЕВОГО ГРАФИКА»</vt:lpstr>
      <vt:lpstr>Основные понятия</vt:lpstr>
      <vt:lpstr>Основные понятия</vt:lpstr>
      <vt:lpstr>Пример 1 Построить сетевой график планирования работ на основании перечня выполняемых работ.</vt:lpstr>
      <vt:lpstr>Задача 1 Построить сетевой график планирования работ на основании перечня выполняемых работ.</vt:lpstr>
      <vt:lpstr>Задача 1 Решение</vt:lpstr>
      <vt:lpstr>Задача 1 Решение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</dc:title>
  <dc:creator>Пользователь Windows</dc:creator>
  <cp:lastModifiedBy>Мария Савинова</cp:lastModifiedBy>
  <cp:revision>39</cp:revision>
  <dcterms:created xsi:type="dcterms:W3CDTF">2020-08-04T22:26:18Z</dcterms:created>
  <dcterms:modified xsi:type="dcterms:W3CDTF">2024-10-27T10:31:18Z</dcterms:modified>
</cp:coreProperties>
</file>