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8" r:id="rId7"/>
    <p:sldId id="261" r:id="rId8"/>
    <p:sldId id="275" r:id="rId9"/>
    <p:sldId id="262" r:id="rId10"/>
    <p:sldId id="278" r:id="rId11"/>
    <p:sldId id="277" r:id="rId12"/>
    <p:sldId id="270" r:id="rId13"/>
    <p:sldId id="279" r:id="rId14"/>
    <p:sldId id="269" r:id="rId15"/>
    <p:sldId id="266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6CDB"/>
    <a:srgbClr val="13388F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78" autoAdjust="0"/>
    <p:restoredTop sz="94660"/>
  </p:normalViewPr>
  <p:slideViewPr>
    <p:cSldViewPr snapToGrid="0">
      <p:cViewPr varScale="1">
        <p:scale>
          <a:sx n="44" d="100"/>
          <a:sy n="44" d="100"/>
        </p:scale>
        <p:origin x="44" y="11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Мария Савинова" userId="e24eaf7e9b1ed84c" providerId="LiveId" clId="{FBA2780E-5BE6-4AEE-8C8C-EA7D3EE18985}"/>
    <pc:docChg chg="undo redo custSel addSld delSld modSld sldOrd">
      <pc:chgData name="Мария Савинова" userId="e24eaf7e9b1ed84c" providerId="LiveId" clId="{FBA2780E-5BE6-4AEE-8C8C-EA7D3EE18985}" dt="2024-09-23T14:03:41.281" v="2951"/>
      <pc:docMkLst>
        <pc:docMk/>
      </pc:docMkLst>
      <pc:sldChg chg="modSp mod">
        <pc:chgData name="Мария Савинова" userId="e24eaf7e9b1ed84c" providerId="LiveId" clId="{FBA2780E-5BE6-4AEE-8C8C-EA7D3EE18985}" dt="2024-09-20T22:04:41.987" v="2" actId="2711"/>
        <pc:sldMkLst>
          <pc:docMk/>
          <pc:sldMk cId="967994007" sldId="256"/>
        </pc:sldMkLst>
        <pc:spChg chg="mod">
          <ac:chgData name="Мария Савинова" userId="e24eaf7e9b1ed84c" providerId="LiveId" clId="{FBA2780E-5BE6-4AEE-8C8C-EA7D3EE18985}" dt="2024-09-20T22:04:41.987" v="2" actId="2711"/>
          <ac:spMkLst>
            <pc:docMk/>
            <pc:sldMk cId="967994007" sldId="256"/>
            <ac:spMk id="2" creationId="{00000000-0000-0000-0000-000000000000}"/>
          </ac:spMkLst>
        </pc:spChg>
      </pc:sldChg>
      <pc:sldChg chg="modSp mod">
        <pc:chgData name="Мария Савинова" userId="e24eaf7e9b1ed84c" providerId="LiveId" clId="{FBA2780E-5BE6-4AEE-8C8C-EA7D3EE18985}" dt="2024-09-20T22:30:23.716" v="765" actId="2710"/>
        <pc:sldMkLst>
          <pc:docMk/>
          <pc:sldMk cId="4014811966" sldId="257"/>
        </pc:sldMkLst>
        <pc:spChg chg="mod">
          <ac:chgData name="Мария Савинова" userId="e24eaf7e9b1ed84c" providerId="LiveId" clId="{FBA2780E-5BE6-4AEE-8C8C-EA7D3EE18985}" dt="2024-09-20T22:30:23.716" v="765" actId="2710"/>
          <ac:spMkLst>
            <pc:docMk/>
            <pc:sldMk cId="4014811966" sldId="257"/>
            <ac:spMk id="3" creationId="{00000000-0000-0000-0000-000000000000}"/>
          </ac:spMkLst>
        </pc:spChg>
      </pc:sldChg>
      <pc:sldChg chg="addSp delSp modSp mod">
        <pc:chgData name="Мария Савинова" userId="e24eaf7e9b1ed84c" providerId="LiveId" clId="{FBA2780E-5BE6-4AEE-8C8C-EA7D3EE18985}" dt="2024-09-23T14:01:58.412" v="2927" actId="20577"/>
        <pc:sldMkLst>
          <pc:docMk/>
          <pc:sldMk cId="742912908" sldId="258"/>
        </pc:sldMkLst>
        <pc:spChg chg="mod">
          <ac:chgData name="Мария Савинова" userId="e24eaf7e9b1ed84c" providerId="LiveId" clId="{FBA2780E-5BE6-4AEE-8C8C-EA7D3EE18985}" dt="2024-09-20T22:06:31.655" v="25" actId="113"/>
          <ac:spMkLst>
            <pc:docMk/>
            <pc:sldMk cId="742912908" sldId="258"/>
            <ac:spMk id="2" creationId="{00000000-0000-0000-0000-000000000000}"/>
          </ac:spMkLst>
        </pc:spChg>
        <pc:spChg chg="mod">
          <ac:chgData name="Мария Савинова" userId="e24eaf7e9b1ed84c" providerId="LiveId" clId="{FBA2780E-5BE6-4AEE-8C8C-EA7D3EE18985}" dt="2024-09-23T14:01:58.412" v="2927" actId="20577"/>
          <ac:spMkLst>
            <pc:docMk/>
            <pc:sldMk cId="742912908" sldId="258"/>
            <ac:spMk id="3" creationId="{00000000-0000-0000-0000-000000000000}"/>
          </ac:spMkLst>
        </pc:spChg>
        <pc:spChg chg="add del mod">
          <ac:chgData name="Мария Савинова" userId="e24eaf7e9b1ed84c" providerId="LiveId" clId="{FBA2780E-5BE6-4AEE-8C8C-EA7D3EE18985}" dt="2024-09-20T22:21:55.870" v="468" actId="1036"/>
          <ac:spMkLst>
            <pc:docMk/>
            <pc:sldMk cId="742912908" sldId="258"/>
            <ac:spMk id="8" creationId="{143DF86B-0F1D-4327-BA47-4BA88D0280EF}"/>
          </ac:spMkLst>
        </pc:spChg>
        <pc:spChg chg="add del mod">
          <ac:chgData name="Мария Савинова" userId="e24eaf7e9b1ed84c" providerId="LiveId" clId="{FBA2780E-5BE6-4AEE-8C8C-EA7D3EE18985}" dt="2024-09-20T22:44:32.202" v="1121"/>
          <ac:spMkLst>
            <pc:docMk/>
            <pc:sldMk cId="742912908" sldId="258"/>
            <ac:spMk id="9" creationId="{8FAC235C-B49B-40FD-A71D-CEF085AC2F61}"/>
          </ac:spMkLst>
        </pc:spChg>
        <pc:spChg chg="add del mod">
          <ac:chgData name="Мария Савинова" userId="e24eaf7e9b1ed84c" providerId="LiveId" clId="{FBA2780E-5BE6-4AEE-8C8C-EA7D3EE18985}" dt="2024-09-20T22:18:36.721" v="359" actId="478"/>
          <ac:spMkLst>
            <pc:docMk/>
            <pc:sldMk cId="742912908" sldId="258"/>
            <ac:spMk id="10" creationId="{159B5573-2CA5-4320-AFF0-1FFBB07A7CA5}"/>
          </ac:spMkLst>
        </pc:spChg>
      </pc:sldChg>
      <pc:sldChg chg="modSp add mod">
        <pc:chgData name="Мария Савинова" userId="e24eaf7e9b1ed84c" providerId="LiveId" clId="{FBA2780E-5BE6-4AEE-8C8C-EA7D3EE18985}" dt="2024-09-23T14:02:05.745" v="2928" actId="20577"/>
        <pc:sldMkLst>
          <pc:docMk/>
          <pc:sldMk cId="2839600060" sldId="259"/>
        </pc:sldMkLst>
        <pc:spChg chg="mod">
          <ac:chgData name="Мария Савинова" userId="e24eaf7e9b1ed84c" providerId="LiveId" clId="{FBA2780E-5BE6-4AEE-8C8C-EA7D3EE18985}" dt="2024-09-20T22:06:43.243" v="38" actId="20577"/>
          <ac:spMkLst>
            <pc:docMk/>
            <pc:sldMk cId="2839600060" sldId="259"/>
            <ac:spMk id="2" creationId="{00000000-0000-0000-0000-000000000000}"/>
          </ac:spMkLst>
        </pc:spChg>
        <pc:spChg chg="mod">
          <ac:chgData name="Мария Савинова" userId="e24eaf7e9b1ed84c" providerId="LiveId" clId="{FBA2780E-5BE6-4AEE-8C8C-EA7D3EE18985}" dt="2024-09-23T14:02:05.745" v="2928" actId="20577"/>
          <ac:spMkLst>
            <pc:docMk/>
            <pc:sldMk cId="2839600060" sldId="259"/>
            <ac:spMk id="3" creationId="{00000000-0000-0000-0000-000000000000}"/>
          </ac:spMkLst>
        </pc:spChg>
      </pc:sldChg>
      <pc:sldChg chg="addSp delSp modSp add mod">
        <pc:chgData name="Мария Савинова" userId="e24eaf7e9b1ed84c" providerId="LiveId" clId="{FBA2780E-5BE6-4AEE-8C8C-EA7D3EE18985}" dt="2024-09-23T14:02:16.177" v="2932" actId="20577"/>
        <pc:sldMkLst>
          <pc:docMk/>
          <pc:sldMk cId="1758739892" sldId="260"/>
        </pc:sldMkLst>
        <pc:spChg chg="mod">
          <ac:chgData name="Мария Савинова" userId="e24eaf7e9b1ed84c" providerId="LiveId" clId="{FBA2780E-5BE6-4AEE-8C8C-EA7D3EE18985}" dt="2024-09-20T22:25:43.261" v="678" actId="20577"/>
          <ac:spMkLst>
            <pc:docMk/>
            <pc:sldMk cId="1758739892" sldId="260"/>
            <ac:spMk id="2" creationId="{00000000-0000-0000-0000-000000000000}"/>
          </ac:spMkLst>
        </pc:spChg>
        <pc:spChg chg="mod">
          <ac:chgData name="Мария Савинова" userId="e24eaf7e9b1ed84c" providerId="LiveId" clId="{FBA2780E-5BE6-4AEE-8C8C-EA7D3EE18985}" dt="2024-09-23T14:02:16.177" v="2932" actId="20577"/>
          <ac:spMkLst>
            <pc:docMk/>
            <pc:sldMk cId="1758739892" sldId="260"/>
            <ac:spMk id="3" creationId="{00000000-0000-0000-0000-000000000000}"/>
          </ac:spMkLst>
        </pc:spChg>
        <pc:spChg chg="mod">
          <ac:chgData name="Мария Савинова" userId="e24eaf7e9b1ed84c" providerId="LiveId" clId="{FBA2780E-5BE6-4AEE-8C8C-EA7D3EE18985}" dt="2024-09-23T08:20:51.586" v="1942" actId="2711"/>
          <ac:spMkLst>
            <pc:docMk/>
            <pc:sldMk cId="1758739892" sldId="260"/>
            <ac:spMk id="4" creationId="{00000000-0000-0000-0000-000000000000}"/>
          </ac:spMkLst>
        </pc:spChg>
        <pc:spChg chg="add del mod">
          <ac:chgData name="Мария Савинова" userId="e24eaf7e9b1ed84c" providerId="LiveId" clId="{FBA2780E-5BE6-4AEE-8C8C-EA7D3EE18985}" dt="2024-09-20T22:25:01.200" v="596"/>
          <ac:spMkLst>
            <pc:docMk/>
            <pc:sldMk cId="1758739892" sldId="260"/>
            <ac:spMk id="8" creationId="{E5EF931D-D382-4C75-99AA-41E8EC200C70}"/>
          </ac:spMkLst>
        </pc:spChg>
        <pc:spChg chg="add del mod">
          <ac:chgData name="Мария Савинова" userId="e24eaf7e9b1ed84c" providerId="LiveId" clId="{FBA2780E-5BE6-4AEE-8C8C-EA7D3EE18985}" dt="2024-09-20T22:25:01.200" v="596"/>
          <ac:spMkLst>
            <pc:docMk/>
            <pc:sldMk cId="1758739892" sldId="260"/>
            <ac:spMk id="9" creationId="{D9F10936-68B0-447C-B532-CEBDE6B1B911}"/>
          </ac:spMkLst>
        </pc:spChg>
        <pc:spChg chg="add del mod">
          <ac:chgData name="Мария Савинова" userId="e24eaf7e9b1ed84c" providerId="LiveId" clId="{FBA2780E-5BE6-4AEE-8C8C-EA7D3EE18985}" dt="2024-09-20T22:26:00.207" v="697" actId="478"/>
          <ac:spMkLst>
            <pc:docMk/>
            <pc:sldMk cId="1758739892" sldId="260"/>
            <ac:spMk id="10" creationId="{F77BE8FF-22FF-43AE-A5D6-3DDD19AEF4C3}"/>
          </ac:spMkLst>
        </pc:spChg>
        <pc:spChg chg="add del mod">
          <ac:chgData name="Мария Савинова" userId="e24eaf7e9b1ed84c" providerId="LiveId" clId="{FBA2780E-5BE6-4AEE-8C8C-EA7D3EE18985}" dt="2024-09-20T22:26:00.207" v="697" actId="478"/>
          <ac:spMkLst>
            <pc:docMk/>
            <pc:sldMk cId="1758739892" sldId="260"/>
            <ac:spMk id="11" creationId="{A4E96537-5032-42E5-853F-EF68D0D0E2F9}"/>
          </ac:spMkLst>
        </pc:spChg>
      </pc:sldChg>
      <pc:sldChg chg="addSp delSp modSp add mod">
        <pc:chgData name="Мария Савинова" userId="e24eaf7e9b1ed84c" providerId="LiveId" clId="{FBA2780E-5BE6-4AEE-8C8C-EA7D3EE18985}" dt="2024-09-23T08:21:07.949" v="1944" actId="2711"/>
        <pc:sldMkLst>
          <pc:docMk/>
          <pc:sldMk cId="600860783" sldId="261"/>
        </pc:sldMkLst>
        <pc:spChg chg="mod">
          <ac:chgData name="Мария Савинова" userId="e24eaf7e9b1ed84c" providerId="LiveId" clId="{FBA2780E-5BE6-4AEE-8C8C-EA7D3EE18985}" dt="2024-09-20T22:45:27.292" v="1153" actId="20577"/>
          <ac:spMkLst>
            <pc:docMk/>
            <pc:sldMk cId="600860783" sldId="261"/>
            <ac:spMk id="2" creationId="{00000000-0000-0000-0000-000000000000}"/>
          </ac:spMkLst>
        </pc:spChg>
        <pc:spChg chg="add del mod">
          <ac:chgData name="Мария Савинова" userId="e24eaf7e9b1ed84c" providerId="LiveId" clId="{FBA2780E-5BE6-4AEE-8C8C-EA7D3EE18985}" dt="2024-09-20T23:04:42.008" v="1579" actId="207"/>
          <ac:spMkLst>
            <pc:docMk/>
            <pc:sldMk cId="600860783" sldId="261"/>
            <ac:spMk id="3" creationId="{00000000-0000-0000-0000-000000000000}"/>
          </ac:spMkLst>
        </pc:spChg>
        <pc:spChg chg="mod">
          <ac:chgData name="Мария Савинова" userId="e24eaf7e9b1ed84c" providerId="LiveId" clId="{FBA2780E-5BE6-4AEE-8C8C-EA7D3EE18985}" dt="2024-09-23T08:21:07.949" v="1944" actId="2711"/>
          <ac:spMkLst>
            <pc:docMk/>
            <pc:sldMk cId="600860783" sldId="261"/>
            <ac:spMk id="4" creationId="{00000000-0000-0000-0000-000000000000}"/>
          </ac:spMkLst>
        </pc:spChg>
        <pc:spChg chg="add del mod">
          <ac:chgData name="Мария Савинова" userId="e24eaf7e9b1ed84c" providerId="LiveId" clId="{FBA2780E-5BE6-4AEE-8C8C-EA7D3EE18985}" dt="2024-09-20T22:43:15.747" v="1100" actId="22"/>
          <ac:spMkLst>
            <pc:docMk/>
            <pc:sldMk cId="600860783" sldId="261"/>
            <ac:spMk id="14" creationId="{03A4D306-268D-421A-9429-E8A6D3A0783E}"/>
          </ac:spMkLst>
        </pc:spChg>
        <pc:spChg chg="add del mod">
          <ac:chgData name="Мария Савинова" userId="e24eaf7e9b1ed84c" providerId="LiveId" clId="{FBA2780E-5BE6-4AEE-8C8C-EA7D3EE18985}" dt="2024-09-20T22:43:13.526" v="1095"/>
          <ac:spMkLst>
            <pc:docMk/>
            <pc:sldMk cId="600860783" sldId="261"/>
            <ac:spMk id="15" creationId="{DB7FD0E9-6E8E-4AD9-9700-12C9E66382F4}"/>
          </ac:spMkLst>
        </pc:spChg>
        <pc:spChg chg="add del mod">
          <ac:chgData name="Мария Савинова" userId="e24eaf7e9b1ed84c" providerId="LiveId" clId="{FBA2780E-5BE6-4AEE-8C8C-EA7D3EE18985}" dt="2024-09-20T22:49:11.893" v="1215" actId="478"/>
          <ac:spMkLst>
            <pc:docMk/>
            <pc:sldMk cId="600860783" sldId="261"/>
            <ac:spMk id="17" creationId="{DBBE5F54-A7B2-4FFC-9E6D-ADEAC307AF61}"/>
          </ac:spMkLst>
        </pc:spChg>
        <pc:spChg chg="add del mod">
          <ac:chgData name="Мария Савинова" userId="e24eaf7e9b1ed84c" providerId="LiveId" clId="{FBA2780E-5BE6-4AEE-8C8C-EA7D3EE18985}" dt="2024-09-20T22:49:11.893" v="1215" actId="478"/>
          <ac:spMkLst>
            <pc:docMk/>
            <pc:sldMk cId="600860783" sldId="261"/>
            <ac:spMk id="18" creationId="{FE6A15AD-9C16-4693-B2BE-234F6D9BDF29}"/>
          </ac:spMkLst>
        </pc:spChg>
        <pc:picChg chg="add del mod ord">
          <ac:chgData name="Мария Савинова" userId="e24eaf7e9b1ed84c" providerId="LiveId" clId="{FBA2780E-5BE6-4AEE-8C8C-EA7D3EE18985}" dt="2024-09-20T22:39:02.526" v="1026" actId="22"/>
          <ac:picMkLst>
            <pc:docMk/>
            <pc:sldMk cId="600860783" sldId="261"/>
            <ac:picMk id="8" creationId="{EDED9590-9BC3-44DD-8E6F-35CDD821EC56}"/>
          </ac:picMkLst>
        </pc:picChg>
        <pc:picChg chg="add del mod modCrop">
          <ac:chgData name="Мария Савинова" userId="e24eaf7e9b1ed84c" providerId="LiveId" clId="{FBA2780E-5BE6-4AEE-8C8C-EA7D3EE18985}" dt="2024-09-20T22:39:57.028" v="1037" actId="478"/>
          <ac:picMkLst>
            <pc:docMk/>
            <pc:sldMk cId="600860783" sldId="261"/>
            <ac:picMk id="10" creationId="{E6ECBEEB-DB74-4815-83F6-DA099BFF09E4}"/>
          </ac:picMkLst>
        </pc:picChg>
        <pc:picChg chg="add mod">
          <ac:chgData name="Мария Савинова" userId="e24eaf7e9b1ed84c" providerId="LiveId" clId="{FBA2780E-5BE6-4AEE-8C8C-EA7D3EE18985}" dt="2024-09-20T23:04:36.707" v="1578" actId="1076"/>
          <ac:picMkLst>
            <pc:docMk/>
            <pc:sldMk cId="600860783" sldId="261"/>
            <ac:picMk id="12" creationId="{3C7851B5-3554-480E-BE26-3BB8F8EB47A8}"/>
          </ac:picMkLst>
        </pc:picChg>
      </pc:sldChg>
      <pc:sldChg chg="addSp delSp modSp add mod">
        <pc:chgData name="Мария Савинова" userId="e24eaf7e9b1ed84c" providerId="LiveId" clId="{FBA2780E-5BE6-4AEE-8C8C-EA7D3EE18985}" dt="2024-09-23T14:03:06.125" v="2948" actId="20577"/>
        <pc:sldMkLst>
          <pc:docMk/>
          <pc:sldMk cId="2293707358" sldId="262"/>
        </pc:sldMkLst>
        <pc:spChg chg="mod">
          <ac:chgData name="Мария Савинова" userId="e24eaf7e9b1ed84c" providerId="LiveId" clId="{FBA2780E-5BE6-4AEE-8C8C-EA7D3EE18985}" dt="2024-09-20T22:49:34.578" v="1229" actId="255"/>
          <ac:spMkLst>
            <pc:docMk/>
            <pc:sldMk cId="2293707358" sldId="262"/>
            <ac:spMk id="2" creationId="{00000000-0000-0000-0000-000000000000}"/>
          </ac:spMkLst>
        </pc:spChg>
        <pc:spChg chg="mod">
          <ac:chgData name="Мария Савинова" userId="e24eaf7e9b1ed84c" providerId="LiveId" clId="{FBA2780E-5BE6-4AEE-8C8C-EA7D3EE18985}" dt="2024-09-23T14:03:06.125" v="2948" actId="20577"/>
          <ac:spMkLst>
            <pc:docMk/>
            <pc:sldMk cId="2293707358" sldId="262"/>
            <ac:spMk id="3" creationId="{00000000-0000-0000-0000-000000000000}"/>
          </ac:spMkLst>
        </pc:spChg>
        <pc:spChg chg="add del mod">
          <ac:chgData name="Мария Савинова" userId="e24eaf7e9b1ed84c" providerId="LiveId" clId="{FBA2780E-5BE6-4AEE-8C8C-EA7D3EE18985}" dt="2024-09-23T08:39:08.653" v="2004" actId="478"/>
          <ac:spMkLst>
            <pc:docMk/>
            <pc:sldMk cId="2293707358" sldId="262"/>
            <ac:spMk id="8" creationId="{D4C95291-2C23-4352-BCC0-5C4F93100524}"/>
          </ac:spMkLst>
        </pc:spChg>
        <pc:spChg chg="add del mod">
          <ac:chgData name="Мария Савинова" userId="e24eaf7e9b1ed84c" providerId="LiveId" clId="{FBA2780E-5BE6-4AEE-8C8C-EA7D3EE18985}" dt="2024-09-23T08:39:10.841" v="2005" actId="478"/>
          <ac:spMkLst>
            <pc:docMk/>
            <pc:sldMk cId="2293707358" sldId="262"/>
            <ac:spMk id="9" creationId="{B11FA133-F035-4245-8E62-A414ADF52242}"/>
          </ac:spMkLst>
        </pc:spChg>
        <pc:spChg chg="add del mod">
          <ac:chgData name="Мария Савинова" userId="e24eaf7e9b1ed84c" providerId="LiveId" clId="{FBA2780E-5BE6-4AEE-8C8C-EA7D3EE18985}" dt="2024-09-20T22:52:37.463" v="1304" actId="478"/>
          <ac:spMkLst>
            <pc:docMk/>
            <pc:sldMk cId="2293707358" sldId="262"/>
            <ac:spMk id="10" creationId="{C6319FCC-5266-4C84-9F8A-38F424A8EDAA}"/>
          </ac:spMkLst>
        </pc:spChg>
      </pc:sldChg>
      <pc:sldChg chg="addSp modSp add mod">
        <pc:chgData name="Мария Савинова" userId="e24eaf7e9b1ed84c" providerId="LiveId" clId="{FBA2780E-5BE6-4AEE-8C8C-EA7D3EE18985}" dt="2024-09-23T14:03:19.646" v="2949"/>
        <pc:sldMkLst>
          <pc:docMk/>
          <pc:sldMk cId="3632604304" sldId="263"/>
        </pc:sldMkLst>
        <pc:spChg chg="mod">
          <ac:chgData name="Мария Савинова" userId="e24eaf7e9b1ed84c" providerId="LiveId" clId="{FBA2780E-5BE6-4AEE-8C8C-EA7D3EE18985}" dt="2024-09-20T22:53:24.063" v="1323" actId="255"/>
          <ac:spMkLst>
            <pc:docMk/>
            <pc:sldMk cId="3632604304" sldId="263"/>
            <ac:spMk id="2" creationId="{00000000-0000-0000-0000-000000000000}"/>
          </ac:spMkLst>
        </pc:spChg>
        <pc:spChg chg="mod">
          <ac:chgData name="Мария Савинова" userId="e24eaf7e9b1ed84c" providerId="LiveId" clId="{FBA2780E-5BE6-4AEE-8C8C-EA7D3EE18985}" dt="2024-09-23T13:49:24.098" v="2726" actId="20577"/>
          <ac:spMkLst>
            <pc:docMk/>
            <pc:sldMk cId="3632604304" sldId="263"/>
            <ac:spMk id="3" creationId="{00000000-0000-0000-0000-000000000000}"/>
          </ac:spMkLst>
        </pc:spChg>
        <pc:spChg chg="mod">
          <ac:chgData name="Мария Савинова" userId="e24eaf7e9b1ed84c" providerId="LiveId" clId="{FBA2780E-5BE6-4AEE-8C8C-EA7D3EE18985}" dt="2024-09-23T08:20:45.596" v="1941" actId="2711"/>
          <ac:spMkLst>
            <pc:docMk/>
            <pc:sldMk cId="3632604304" sldId="263"/>
            <ac:spMk id="4" creationId="{00000000-0000-0000-0000-000000000000}"/>
          </ac:spMkLst>
        </pc:spChg>
        <pc:spChg chg="add mod">
          <ac:chgData name="Мария Савинова" userId="e24eaf7e9b1ed84c" providerId="LiveId" clId="{FBA2780E-5BE6-4AEE-8C8C-EA7D3EE18985}" dt="2024-09-23T14:03:19.646" v="2949"/>
          <ac:spMkLst>
            <pc:docMk/>
            <pc:sldMk cId="3632604304" sldId="263"/>
            <ac:spMk id="10" creationId="{06F7FA00-9462-463A-82F0-CF3D67B70160}"/>
          </ac:spMkLst>
        </pc:spChg>
        <pc:spChg chg="add mod">
          <ac:chgData name="Мария Савинова" userId="e24eaf7e9b1ed84c" providerId="LiveId" clId="{FBA2780E-5BE6-4AEE-8C8C-EA7D3EE18985}" dt="2024-09-23T13:39:01.682" v="2402" actId="207"/>
          <ac:spMkLst>
            <pc:docMk/>
            <pc:sldMk cId="3632604304" sldId="263"/>
            <ac:spMk id="11" creationId="{0E686081-C68F-4292-B742-E5FC2F20847F}"/>
          </ac:spMkLst>
        </pc:spChg>
        <pc:picChg chg="add mod">
          <ac:chgData name="Мария Савинова" userId="e24eaf7e9b1ed84c" providerId="LiveId" clId="{FBA2780E-5BE6-4AEE-8C8C-EA7D3EE18985}" dt="2024-09-23T08:42:35.716" v="2134" actId="1076"/>
          <ac:picMkLst>
            <pc:docMk/>
            <pc:sldMk cId="3632604304" sldId="263"/>
            <ac:picMk id="8" creationId="{A51CFDCE-016F-46DE-A41A-3E752F019132}"/>
          </ac:picMkLst>
        </pc:picChg>
      </pc:sldChg>
      <pc:sldChg chg="modSp add mod">
        <pc:chgData name="Мария Савинова" userId="e24eaf7e9b1ed84c" providerId="LiveId" clId="{FBA2780E-5BE6-4AEE-8C8C-EA7D3EE18985}" dt="2024-09-23T14:03:27.960" v="2950"/>
        <pc:sldMkLst>
          <pc:docMk/>
          <pc:sldMk cId="36148254" sldId="264"/>
        </pc:sldMkLst>
        <pc:spChg chg="mod">
          <ac:chgData name="Мария Савинова" userId="e24eaf7e9b1ed84c" providerId="LiveId" clId="{FBA2780E-5BE6-4AEE-8C8C-EA7D3EE18985}" dt="2024-09-23T13:38:38.254" v="2400" actId="20577"/>
          <ac:spMkLst>
            <pc:docMk/>
            <pc:sldMk cId="36148254" sldId="264"/>
            <ac:spMk id="2" creationId="{00000000-0000-0000-0000-000000000000}"/>
          </ac:spMkLst>
        </pc:spChg>
        <pc:spChg chg="mod">
          <ac:chgData name="Мария Савинова" userId="e24eaf7e9b1ed84c" providerId="LiveId" clId="{FBA2780E-5BE6-4AEE-8C8C-EA7D3EE18985}" dt="2024-09-23T14:03:27.960" v="2950"/>
          <ac:spMkLst>
            <pc:docMk/>
            <pc:sldMk cId="36148254" sldId="264"/>
            <ac:spMk id="3" creationId="{00000000-0000-0000-0000-000000000000}"/>
          </ac:spMkLst>
        </pc:spChg>
      </pc:sldChg>
      <pc:sldChg chg="addSp delSp modSp add mod">
        <pc:chgData name="Мария Савинова" userId="e24eaf7e9b1ed84c" providerId="LiveId" clId="{FBA2780E-5BE6-4AEE-8C8C-EA7D3EE18985}" dt="2024-09-23T14:03:41.281" v="2951"/>
        <pc:sldMkLst>
          <pc:docMk/>
          <pc:sldMk cId="2299204813" sldId="265"/>
        </pc:sldMkLst>
        <pc:spChg chg="mod">
          <ac:chgData name="Мария Савинова" userId="e24eaf7e9b1ed84c" providerId="LiveId" clId="{FBA2780E-5BE6-4AEE-8C8C-EA7D3EE18985}" dt="2024-09-20T23:02:01.286" v="1535" actId="20577"/>
          <ac:spMkLst>
            <pc:docMk/>
            <pc:sldMk cId="2299204813" sldId="265"/>
            <ac:spMk id="2" creationId="{00000000-0000-0000-0000-000000000000}"/>
          </ac:spMkLst>
        </pc:spChg>
        <pc:spChg chg="mod">
          <ac:chgData name="Мария Савинова" userId="e24eaf7e9b1ed84c" providerId="LiveId" clId="{FBA2780E-5BE6-4AEE-8C8C-EA7D3EE18985}" dt="2024-09-23T14:03:41.281" v="2951"/>
          <ac:spMkLst>
            <pc:docMk/>
            <pc:sldMk cId="2299204813" sldId="265"/>
            <ac:spMk id="3" creationId="{00000000-0000-0000-0000-000000000000}"/>
          </ac:spMkLst>
        </pc:spChg>
        <pc:spChg chg="add del mod">
          <ac:chgData name="Мария Савинова" userId="e24eaf7e9b1ed84c" providerId="LiveId" clId="{FBA2780E-5BE6-4AEE-8C8C-EA7D3EE18985}" dt="2024-09-23T13:46:24.868" v="2585"/>
          <ac:spMkLst>
            <pc:docMk/>
            <pc:sldMk cId="2299204813" sldId="265"/>
            <ac:spMk id="6" creationId="{DFD64BB7-3ADF-4F6F-B34B-E853B4C08AB8}"/>
          </ac:spMkLst>
        </pc:spChg>
        <pc:spChg chg="add del mod">
          <ac:chgData name="Мария Савинова" userId="e24eaf7e9b1ed84c" providerId="LiveId" clId="{FBA2780E-5BE6-4AEE-8C8C-EA7D3EE18985}" dt="2024-09-23T13:45:59.652" v="2579" actId="478"/>
          <ac:spMkLst>
            <pc:docMk/>
            <pc:sldMk cId="2299204813" sldId="265"/>
            <ac:spMk id="8" creationId="{957AA84F-8897-4933-85BC-FB0080066665}"/>
          </ac:spMkLst>
        </pc:spChg>
        <pc:spChg chg="add del mod">
          <ac:chgData name="Мария Савинова" userId="e24eaf7e9b1ed84c" providerId="LiveId" clId="{FBA2780E-5BE6-4AEE-8C8C-EA7D3EE18985}" dt="2024-09-23T13:46:01.733" v="2580" actId="478"/>
          <ac:spMkLst>
            <pc:docMk/>
            <pc:sldMk cId="2299204813" sldId="265"/>
            <ac:spMk id="9" creationId="{791872D6-869B-4CA8-8997-4959251037CA}"/>
          </ac:spMkLst>
        </pc:spChg>
        <pc:spChg chg="add del mod">
          <ac:chgData name="Мария Савинова" userId="e24eaf7e9b1ed84c" providerId="LiveId" clId="{FBA2780E-5BE6-4AEE-8C8C-EA7D3EE18985}" dt="2024-09-23T13:46:24.868" v="2585"/>
          <ac:spMkLst>
            <pc:docMk/>
            <pc:sldMk cId="2299204813" sldId="265"/>
            <ac:spMk id="10" creationId="{5C0C52F8-DAF1-4428-9A84-853511E00A4B}"/>
          </ac:spMkLst>
        </pc:spChg>
      </pc:sldChg>
      <pc:sldChg chg="delSp modSp add mod">
        <pc:chgData name="Мария Савинова" userId="e24eaf7e9b1ed84c" providerId="LiveId" clId="{FBA2780E-5BE6-4AEE-8C8C-EA7D3EE18985}" dt="2024-09-20T23:09:44.555" v="1702" actId="1076"/>
        <pc:sldMkLst>
          <pc:docMk/>
          <pc:sldMk cId="3474348753" sldId="266"/>
        </pc:sldMkLst>
        <pc:spChg chg="del mod">
          <ac:chgData name="Мария Савинова" userId="e24eaf7e9b1ed84c" providerId="LiveId" clId="{FBA2780E-5BE6-4AEE-8C8C-EA7D3EE18985}" dt="2024-09-20T22:12:05.625" v="116" actId="478"/>
          <ac:spMkLst>
            <pc:docMk/>
            <pc:sldMk cId="3474348753" sldId="266"/>
            <ac:spMk id="2" creationId="{00000000-0000-0000-0000-000000000000}"/>
          </ac:spMkLst>
        </pc:spChg>
        <pc:spChg chg="mod">
          <ac:chgData name="Мария Савинова" userId="e24eaf7e9b1ed84c" providerId="LiveId" clId="{FBA2780E-5BE6-4AEE-8C8C-EA7D3EE18985}" dt="2024-09-20T23:09:44.555" v="1702" actId="1076"/>
          <ac:spMkLst>
            <pc:docMk/>
            <pc:sldMk cId="3474348753" sldId="266"/>
            <ac:spMk id="3" creationId="{00000000-0000-0000-0000-000000000000}"/>
          </ac:spMkLst>
        </pc:spChg>
      </pc:sldChg>
      <pc:sldChg chg="add del">
        <pc:chgData name="Мария Савинова" userId="e24eaf7e9b1ed84c" providerId="LiveId" clId="{FBA2780E-5BE6-4AEE-8C8C-EA7D3EE18985}" dt="2024-09-20T22:44:24.906" v="1119" actId="47"/>
        <pc:sldMkLst>
          <pc:docMk/>
          <pc:sldMk cId="1581301969" sldId="267"/>
        </pc:sldMkLst>
      </pc:sldChg>
      <pc:sldChg chg="addSp modSp add del mod">
        <pc:chgData name="Мария Савинова" userId="e24eaf7e9b1ed84c" providerId="LiveId" clId="{FBA2780E-5BE6-4AEE-8C8C-EA7D3EE18985}" dt="2024-09-20T22:38:48.706" v="1024" actId="47"/>
        <pc:sldMkLst>
          <pc:docMk/>
          <pc:sldMk cId="3762584318" sldId="267"/>
        </pc:sldMkLst>
        <pc:spChg chg="mod">
          <ac:chgData name="Мария Савинова" userId="e24eaf7e9b1ed84c" providerId="LiveId" clId="{FBA2780E-5BE6-4AEE-8C8C-EA7D3EE18985}" dt="2024-09-20T22:38:27.029" v="1023" actId="20577"/>
          <ac:spMkLst>
            <pc:docMk/>
            <pc:sldMk cId="3762584318" sldId="267"/>
            <ac:spMk id="3" creationId="{00000000-0000-0000-0000-000000000000}"/>
          </ac:spMkLst>
        </pc:spChg>
        <pc:picChg chg="add mod modCrop">
          <ac:chgData name="Мария Савинова" userId="e24eaf7e9b1ed84c" providerId="LiveId" clId="{FBA2780E-5BE6-4AEE-8C8C-EA7D3EE18985}" dt="2024-09-20T22:38:08.304" v="1019" actId="14100"/>
          <ac:picMkLst>
            <pc:docMk/>
            <pc:sldMk cId="3762584318" sldId="267"/>
            <ac:picMk id="8" creationId="{4445FA39-BB8E-41B6-B13A-2DF3C2EC95AE}"/>
          </ac:picMkLst>
        </pc:picChg>
      </pc:sldChg>
      <pc:sldChg chg="addSp delSp modSp add mod ord">
        <pc:chgData name="Мария Савинова" userId="e24eaf7e9b1ed84c" providerId="LiveId" clId="{FBA2780E-5BE6-4AEE-8C8C-EA7D3EE18985}" dt="2024-09-23T14:02:32.432" v="2935" actId="14100"/>
        <pc:sldMkLst>
          <pc:docMk/>
          <pc:sldMk cId="3551373186" sldId="268"/>
        </pc:sldMkLst>
        <pc:spChg chg="mod">
          <ac:chgData name="Мария Савинова" userId="e24eaf7e9b1ed84c" providerId="LiveId" clId="{FBA2780E-5BE6-4AEE-8C8C-EA7D3EE18985}" dt="2024-09-20T22:44:11.789" v="1118"/>
          <ac:spMkLst>
            <pc:docMk/>
            <pc:sldMk cId="3551373186" sldId="268"/>
            <ac:spMk id="2" creationId="{00000000-0000-0000-0000-000000000000}"/>
          </ac:spMkLst>
        </pc:spChg>
        <pc:spChg chg="mod">
          <ac:chgData name="Мария Савинова" userId="e24eaf7e9b1ed84c" providerId="LiveId" clId="{FBA2780E-5BE6-4AEE-8C8C-EA7D3EE18985}" dt="2024-09-23T14:02:24.134" v="2933" actId="20577"/>
          <ac:spMkLst>
            <pc:docMk/>
            <pc:sldMk cId="3551373186" sldId="268"/>
            <ac:spMk id="3" creationId="{00000000-0000-0000-0000-000000000000}"/>
          </ac:spMkLst>
        </pc:spChg>
        <pc:spChg chg="mod">
          <ac:chgData name="Мария Савинова" userId="e24eaf7e9b1ed84c" providerId="LiveId" clId="{FBA2780E-5BE6-4AEE-8C8C-EA7D3EE18985}" dt="2024-09-23T08:21:02.966" v="1943" actId="2711"/>
          <ac:spMkLst>
            <pc:docMk/>
            <pc:sldMk cId="3551373186" sldId="268"/>
            <ac:spMk id="4" creationId="{00000000-0000-0000-0000-000000000000}"/>
          </ac:spMkLst>
        </pc:spChg>
        <pc:spChg chg="add del mod">
          <ac:chgData name="Мария Савинова" userId="e24eaf7e9b1ed84c" providerId="LiveId" clId="{FBA2780E-5BE6-4AEE-8C8C-EA7D3EE18985}" dt="2024-09-20T22:47:30.081" v="1195" actId="22"/>
          <ac:spMkLst>
            <pc:docMk/>
            <pc:sldMk cId="3551373186" sldId="268"/>
            <ac:spMk id="11" creationId="{EC1EB092-D82C-4A8B-B0AD-9AE1ECC5B533}"/>
          </ac:spMkLst>
        </pc:spChg>
        <pc:picChg chg="add mod modCrop">
          <ac:chgData name="Мария Савинова" userId="e24eaf7e9b1ed84c" providerId="LiveId" clId="{FBA2780E-5BE6-4AEE-8C8C-EA7D3EE18985}" dt="2024-09-23T14:02:32.432" v="2935" actId="14100"/>
          <ac:picMkLst>
            <pc:docMk/>
            <pc:sldMk cId="3551373186" sldId="268"/>
            <ac:picMk id="8" creationId="{D8BA093B-DDAC-4953-BA84-FAB983FB2288}"/>
          </ac:picMkLst>
        </pc:picChg>
        <pc:picChg chg="del">
          <ac:chgData name="Мария Савинова" userId="e24eaf7e9b1ed84c" providerId="LiveId" clId="{FBA2780E-5BE6-4AEE-8C8C-EA7D3EE18985}" dt="2024-09-20T22:45:42.148" v="1154" actId="478"/>
          <ac:picMkLst>
            <pc:docMk/>
            <pc:sldMk cId="3551373186" sldId="268"/>
            <ac:picMk id="12" creationId="{3C7851B5-3554-480E-BE26-3BB8F8EB47A8}"/>
          </ac:picMkLst>
        </pc:picChg>
      </pc:sldChg>
      <pc:sldChg chg="modSp add mod">
        <pc:chgData name="Мария Савинова" userId="e24eaf7e9b1ed84c" providerId="LiveId" clId="{FBA2780E-5BE6-4AEE-8C8C-EA7D3EE18985}" dt="2024-09-23T14:01:22.979" v="2926" actId="207"/>
        <pc:sldMkLst>
          <pc:docMk/>
          <pc:sldMk cId="2023720995" sldId="269"/>
        </pc:sldMkLst>
        <pc:spChg chg="mod">
          <ac:chgData name="Мария Савинова" userId="e24eaf7e9b1ed84c" providerId="LiveId" clId="{FBA2780E-5BE6-4AEE-8C8C-EA7D3EE18985}" dt="2024-09-23T14:01:22.979" v="2926" actId="207"/>
          <ac:spMkLst>
            <pc:docMk/>
            <pc:sldMk cId="2023720995" sldId="269"/>
            <ac:spMk id="3" creationId="{00000000-0000-0000-0000-000000000000}"/>
          </ac:spMkLst>
        </pc:spChg>
      </pc:sldChg>
      <pc:sldChg chg="addSp delSp modSp add mod">
        <pc:chgData name="Мария Савинова" userId="e24eaf7e9b1ed84c" providerId="LiveId" clId="{FBA2780E-5BE6-4AEE-8C8C-EA7D3EE18985}" dt="2024-09-23T13:49:37.211" v="2731" actId="20577"/>
        <pc:sldMkLst>
          <pc:docMk/>
          <pc:sldMk cId="1268225968" sldId="270"/>
        </pc:sldMkLst>
        <pc:spChg chg="add del mod">
          <ac:chgData name="Мария Савинова" userId="e24eaf7e9b1ed84c" providerId="LiveId" clId="{FBA2780E-5BE6-4AEE-8C8C-EA7D3EE18985}" dt="2024-09-23T13:49:37.211" v="2731" actId="20577"/>
          <ac:spMkLst>
            <pc:docMk/>
            <pc:sldMk cId="1268225968" sldId="270"/>
            <ac:spMk id="3" creationId="{00000000-0000-0000-0000-000000000000}"/>
          </ac:spMkLst>
        </pc:spChg>
        <pc:spChg chg="del">
          <ac:chgData name="Мария Савинова" userId="e24eaf7e9b1ed84c" providerId="LiveId" clId="{FBA2780E-5BE6-4AEE-8C8C-EA7D3EE18985}" dt="2024-09-23T08:03:13.967" v="1729" actId="478"/>
          <ac:spMkLst>
            <pc:docMk/>
            <pc:sldMk cId="1268225968" sldId="270"/>
            <ac:spMk id="8" creationId="{D4C95291-2C23-4352-BCC0-5C4F93100524}"/>
          </ac:spMkLst>
        </pc:spChg>
        <pc:spChg chg="del">
          <ac:chgData name="Мария Савинова" userId="e24eaf7e9b1ed84c" providerId="LiveId" clId="{FBA2780E-5BE6-4AEE-8C8C-EA7D3EE18985}" dt="2024-09-23T08:03:12.557" v="1728" actId="478"/>
          <ac:spMkLst>
            <pc:docMk/>
            <pc:sldMk cId="1268225968" sldId="270"/>
            <ac:spMk id="9" creationId="{B11FA133-F035-4245-8E62-A414ADF52242}"/>
          </ac:spMkLst>
        </pc:spChg>
        <pc:spChg chg="add del">
          <ac:chgData name="Мария Савинова" userId="e24eaf7e9b1ed84c" providerId="LiveId" clId="{FBA2780E-5BE6-4AEE-8C8C-EA7D3EE18985}" dt="2024-09-23T08:04:07.918" v="1739" actId="22"/>
          <ac:spMkLst>
            <pc:docMk/>
            <pc:sldMk cId="1268225968" sldId="270"/>
            <ac:spMk id="14" creationId="{8455FD95-B63D-47A2-A031-D16D531B9D63}"/>
          </ac:spMkLst>
        </pc:spChg>
        <pc:picChg chg="add del mod">
          <ac:chgData name="Мария Савинова" userId="e24eaf7e9b1ed84c" providerId="LiveId" clId="{FBA2780E-5BE6-4AEE-8C8C-EA7D3EE18985}" dt="2024-09-23T08:03:29.403" v="1733"/>
          <ac:picMkLst>
            <pc:docMk/>
            <pc:sldMk cId="1268225968" sldId="270"/>
            <ac:picMk id="10" creationId="{C00D257A-41E4-46A0-ACE2-A71D549CBFE7}"/>
          </ac:picMkLst>
        </pc:picChg>
        <pc:picChg chg="add mod">
          <ac:chgData name="Мария Савинова" userId="e24eaf7e9b1ed84c" providerId="LiveId" clId="{FBA2780E-5BE6-4AEE-8C8C-EA7D3EE18985}" dt="2024-09-23T08:40:10.157" v="2021" actId="1076"/>
          <ac:picMkLst>
            <pc:docMk/>
            <pc:sldMk cId="1268225968" sldId="270"/>
            <ac:picMk id="12" creationId="{3F1EB2CD-076C-49FD-891B-CE588A6566AA}"/>
          </ac:picMkLst>
        </pc:picChg>
      </pc:sldChg>
      <pc:sldChg chg="addSp delSp modSp add mod">
        <pc:chgData name="Мария Савинова" userId="e24eaf7e9b1ed84c" providerId="LiveId" clId="{FBA2780E-5BE6-4AEE-8C8C-EA7D3EE18985}" dt="2024-09-23T13:35:03.049" v="2398" actId="20577"/>
        <pc:sldMkLst>
          <pc:docMk/>
          <pc:sldMk cId="1773754508" sldId="271"/>
        </pc:sldMkLst>
        <pc:spChg chg="mod">
          <ac:chgData name="Мария Савинова" userId="e24eaf7e9b1ed84c" providerId="LiveId" clId="{FBA2780E-5BE6-4AEE-8C8C-EA7D3EE18985}" dt="2024-09-23T08:07:23.648" v="1794" actId="255"/>
          <ac:spMkLst>
            <pc:docMk/>
            <pc:sldMk cId="1773754508" sldId="271"/>
            <ac:spMk id="2" creationId="{00000000-0000-0000-0000-000000000000}"/>
          </ac:spMkLst>
        </pc:spChg>
        <pc:spChg chg="add del mod">
          <ac:chgData name="Мария Савинова" userId="e24eaf7e9b1ed84c" providerId="LiveId" clId="{FBA2780E-5BE6-4AEE-8C8C-EA7D3EE18985}" dt="2024-09-23T13:35:03.049" v="2398" actId="20577"/>
          <ac:spMkLst>
            <pc:docMk/>
            <pc:sldMk cId="1773754508" sldId="271"/>
            <ac:spMk id="3" creationId="{00000000-0000-0000-0000-000000000000}"/>
          </ac:spMkLst>
        </pc:spChg>
        <pc:spChg chg="del">
          <ac:chgData name="Мария Савинова" userId="e24eaf7e9b1ed84c" providerId="LiveId" clId="{FBA2780E-5BE6-4AEE-8C8C-EA7D3EE18985}" dt="2024-09-23T08:06:24.757" v="1769" actId="478"/>
          <ac:spMkLst>
            <pc:docMk/>
            <pc:sldMk cId="1773754508" sldId="271"/>
            <ac:spMk id="8" creationId="{957AA84F-8897-4933-85BC-FB0080066665}"/>
          </ac:spMkLst>
        </pc:spChg>
        <pc:spChg chg="del">
          <ac:chgData name="Мария Савинова" userId="e24eaf7e9b1ed84c" providerId="LiveId" clId="{FBA2780E-5BE6-4AEE-8C8C-EA7D3EE18985}" dt="2024-09-23T08:06:22.872" v="1768" actId="478"/>
          <ac:spMkLst>
            <pc:docMk/>
            <pc:sldMk cId="1773754508" sldId="271"/>
            <ac:spMk id="9" creationId="{791872D6-869B-4CA8-8997-4959251037CA}"/>
          </ac:spMkLst>
        </pc:spChg>
        <pc:picChg chg="add del mod">
          <ac:chgData name="Мария Савинова" userId="e24eaf7e9b1ed84c" providerId="LiveId" clId="{FBA2780E-5BE6-4AEE-8C8C-EA7D3EE18985}" dt="2024-09-23T08:06:31.055" v="1773"/>
          <ac:picMkLst>
            <pc:docMk/>
            <pc:sldMk cId="1773754508" sldId="271"/>
            <ac:picMk id="10" creationId="{678AC721-6BA4-411F-BA2E-6D9F59D48B97}"/>
          </ac:picMkLst>
        </pc:picChg>
        <pc:picChg chg="add mod">
          <ac:chgData name="Мария Савинова" userId="e24eaf7e9b1ed84c" providerId="LiveId" clId="{FBA2780E-5BE6-4AEE-8C8C-EA7D3EE18985}" dt="2024-09-23T08:09:57.257" v="1837" actId="1036"/>
          <ac:picMkLst>
            <pc:docMk/>
            <pc:sldMk cId="1773754508" sldId="271"/>
            <ac:picMk id="12" creationId="{2A08C81A-2C63-4BEA-AFBC-BCAD96A689FE}"/>
          </ac:picMkLst>
        </pc:picChg>
      </pc:sldChg>
      <pc:sldChg chg="addSp delSp modSp add mod">
        <pc:chgData name="Мария Савинова" userId="e24eaf7e9b1ed84c" providerId="LiveId" clId="{FBA2780E-5BE6-4AEE-8C8C-EA7D3EE18985}" dt="2024-09-23T13:59:34.032" v="2782" actId="207"/>
        <pc:sldMkLst>
          <pc:docMk/>
          <pc:sldMk cId="2214237742" sldId="272"/>
        </pc:sldMkLst>
        <pc:spChg chg="mod">
          <ac:chgData name="Мария Савинова" userId="e24eaf7e9b1ed84c" providerId="LiveId" clId="{FBA2780E-5BE6-4AEE-8C8C-EA7D3EE18985}" dt="2024-09-23T13:21:47.680" v="2300" actId="1076"/>
          <ac:spMkLst>
            <pc:docMk/>
            <pc:sldMk cId="2214237742" sldId="272"/>
            <ac:spMk id="3" creationId="{00000000-0000-0000-0000-000000000000}"/>
          </ac:spMkLst>
        </pc:spChg>
        <pc:spChg chg="add mod">
          <ac:chgData name="Мария Савинова" userId="e24eaf7e9b1ed84c" providerId="LiveId" clId="{FBA2780E-5BE6-4AEE-8C8C-EA7D3EE18985}" dt="2024-09-23T13:59:34.032" v="2782" actId="207"/>
          <ac:spMkLst>
            <pc:docMk/>
            <pc:sldMk cId="2214237742" sldId="272"/>
            <ac:spMk id="8" creationId="{426C69A6-A2F1-40A8-B889-C63B1AE0A2E3}"/>
          </ac:spMkLst>
        </pc:spChg>
        <pc:spChg chg="add mod">
          <ac:chgData name="Мария Савинова" userId="e24eaf7e9b1ed84c" providerId="LiveId" clId="{FBA2780E-5BE6-4AEE-8C8C-EA7D3EE18985}" dt="2024-09-23T13:58:56.964" v="2776" actId="113"/>
          <ac:spMkLst>
            <pc:docMk/>
            <pc:sldMk cId="2214237742" sldId="272"/>
            <ac:spMk id="10" creationId="{CA34E12E-4C3B-42AE-966D-48234B6733F0}"/>
          </ac:spMkLst>
        </pc:spChg>
        <pc:spChg chg="add mod">
          <ac:chgData name="Мария Савинова" userId="e24eaf7e9b1ed84c" providerId="LiveId" clId="{FBA2780E-5BE6-4AEE-8C8C-EA7D3EE18985}" dt="2024-09-23T13:21:51.824" v="2301" actId="1076"/>
          <ac:spMkLst>
            <pc:docMk/>
            <pc:sldMk cId="2214237742" sldId="272"/>
            <ac:spMk id="13" creationId="{8EB44BDF-E5AA-4176-B86D-E881FC5501F9}"/>
          </ac:spMkLst>
        </pc:spChg>
        <pc:picChg chg="del">
          <ac:chgData name="Мария Савинова" userId="e24eaf7e9b1ed84c" providerId="LiveId" clId="{FBA2780E-5BE6-4AEE-8C8C-EA7D3EE18985}" dt="2024-09-23T13:15:02.408" v="2193" actId="478"/>
          <ac:picMkLst>
            <pc:docMk/>
            <pc:sldMk cId="2214237742" sldId="272"/>
            <ac:picMk id="12" creationId="{3F1EB2CD-076C-49FD-891B-CE588A6566AA}"/>
          </ac:picMkLst>
        </pc:picChg>
      </pc:sldChg>
      <pc:sldChg chg="addSp delSp modSp add mod">
        <pc:chgData name="Мария Савинова" userId="e24eaf7e9b1ed84c" providerId="LiveId" clId="{FBA2780E-5BE6-4AEE-8C8C-EA7D3EE18985}" dt="2024-09-23T13:53:34.678" v="2765" actId="113"/>
        <pc:sldMkLst>
          <pc:docMk/>
          <pc:sldMk cId="1900805023" sldId="273"/>
        </pc:sldMkLst>
        <pc:spChg chg="del">
          <ac:chgData name="Мария Савинова" userId="e24eaf7e9b1ed84c" providerId="LiveId" clId="{FBA2780E-5BE6-4AEE-8C8C-EA7D3EE18985}" dt="2024-09-23T13:45:42.186" v="2576" actId="478"/>
          <ac:spMkLst>
            <pc:docMk/>
            <pc:sldMk cId="1900805023" sldId="273"/>
            <ac:spMk id="3" creationId="{00000000-0000-0000-0000-000000000000}"/>
          </ac:spMkLst>
        </pc:spChg>
        <pc:spChg chg="add del mod">
          <ac:chgData name="Мария Савинова" userId="e24eaf7e9b1ed84c" providerId="LiveId" clId="{FBA2780E-5BE6-4AEE-8C8C-EA7D3EE18985}" dt="2024-09-23T13:45:45.964" v="2577" actId="478"/>
          <ac:spMkLst>
            <pc:docMk/>
            <pc:sldMk cId="1900805023" sldId="273"/>
            <ac:spMk id="8" creationId="{1FBD23D8-F007-43CB-A718-A87BCA6167FF}"/>
          </ac:spMkLst>
        </pc:spChg>
        <pc:spChg chg="add mod">
          <ac:chgData name="Мария Савинова" userId="e24eaf7e9b1ed84c" providerId="LiveId" clId="{FBA2780E-5BE6-4AEE-8C8C-EA7D3EE18985}" dt="2024-09-23T13:52:03.735" v="2750" actId="1076"/>
          <ac:spMkLst>
            <pc:docMk/>
            <pc:sldMk cId="1900805023" sldId="273"/>
            <ac:spMk id="10" creationId="{3049AAE2-0EE3-40AC-9FED-85CBE02A672D}"/>
          </ac:spMkLst>
        </pc:spChg>
        <pc:spChg chg="add mod">
          <ac:chgData name="Мария Савинова" userId="e24eaf7e9b1ed84c" providerId="LiveId" clId="{FBA2780E-5BE6-4AEE-8C8C-EA7D3EE18985}" dt="2024-09-23T13:51:08.949" v="2734" actId="1076"/>
          <ac:spMkLst>
            <pc:docMk/>
            <pc:sldMk cId="1900805023" sldId="273"/>
            <ac:spMk id="11" creationId="{76337475-23D1-4EB1-8FFC-51C03BD43632}"/>
          </ac:spMkLst>
        </pc:spChg>
        <pc:spChg chg="add del">
          <ac:chgData name="Мария Савинова" userId="e24eaf7e9b1ed84c" providerId="LiveId" clId="{FBA2780E-5BE6-4AEE-8C8C-EA7D3EE18985}" dt="2024-09-23T13:51:13.459" v="2738" actId="22"/>
          <ac:spMkLst>
            <pc:docMk/>
            <pc:sldMk cId="1900805023" sldId="273"/>
            <ac:spMk id="13" creationId="{7BAE43B8-F987-4590-8C6D-2C724FB5FD19}"/>
          </ac:spMkLst>
        </pc:spChg>
        <pc:spChg chg="add mod">
          <ac:chgData name="Мария Савинова" userId="e24eaf7e9b1ed84c" providerId="LiveId" clId="{FBA2780E-5BE6-4AEE-8C8C-EA7D3EE18985}" dt="2024-09-23T13:51:55.972" v="2749" actId="113"/>
          <ac:spMkLst>
            <pc:docMk/>
            <pc:sldMk cId="1900805023" sldId="273"/>
            <ac:spMk id="15" creationId="{DBBD1D5E-2F8B-470B-BC72-613749FD3CF5}"/>
          </ac:spMkLst>
        </pc:spChg>
        <pc:spChg chg="add mod">
          <ac:chgData name="Мария Савинова" userId="e24eaf7e9b1ed84c" providerId="LiveId" clId="{FBA2780E-5BE6-4AEE-8C8C-EA7D3EE18985}" dt="2024-09-23T13:53:34.678" v="2765" actId="113"/>
          <ac:spMkLst>
            <pc:docMk/>
            <pc:sldMk cId="1900805023" sldId="273"/>
            <ac:spMk id="17" creationId="{264D8D5F-531F-41A4-9F4F-09CC7050E985}"/>
          </ac:spMkLst>
        </pc:spChg>
        <pc:picChg chg="del">
          <ac:chgData name="Мария Савинова" userId="e24eaf7e9b1ed84c" providerId="LiveId" clId="{FBA2780E-5BE6-4AEE-8C8C-EA7D3EE18985}" dt="2024-09-23T13:45:39.527" v="2575" actId="478"/>
          <ac:picMkLst>
            <pc:docMk/>
            <pc:sldMk cId="1900805023" sldId="273"/>
            <ac:picMk id="12" creationId="{2A08C81A-2C63-4BEA-AFBC-BCAD96A689FE}"/>
          </ac:picMkLst>
        </pc:picChg>
      </pc:sldChg>
    </pc:docChg>
  </pc:docChgLst>
  <pc:docChgLst>
    <pc:chgData name="Мария Савинова" userId="e24eaf7e9b1ed84c" providerId="LiveId" clId="{82BEC481-F629-41F1-95E7-D263E5810322}"/>
    <pc:docChg chg="undo custSel addSld delSld modSld">
      <pc:chgData name="Мария Савинова" userId="e24eaf7e9b1ed84c" providerId="LiveId" clId="{82BEC481-F629-41F1-95E7-D263E5810322}" dt="2024-10-01T08:21:59.027" v="1215" actId="207"/>
      <pc:docMkLst>
        <pc:docMk/>
      </pc:docMkLst>
      <pc:sldChg chg="modSp mod">
        <pc:chgData name="Мария Савинова" userId="e24eaf7e9b1ed84c" providerId="LiveId" clId="{82BEC481-F629-41F1-95E7-D263E5810322}" dt="2024-09-30T20:22:24.585" v="6" actId="27636"/>
        <pc:sldMkLst>
          <pc:docMk/>
          <pc:sldMk cId="967994007" sldId="256"/>
        </pc:sldMkLst>
        <pc:spChg chg="mod">
          <ac:chgData name="Мария Савинова" userId="e24eaf7e9b1ed84c" providerId="LiveId" clId="{82BEC481-F629-41F1-95E7-D263E5810322}" dt="2024-09-30T20:22:24.585" v="6" actId="27636"/>
          <ac:spMkLst>
            <pc:docMk/>
            <pc:sldMk cId="967994007" sldId="256"/>
            <ac:spMk id="2" creationId="{00000000-0000-0000-0000-000000000000}"/>
          </ac:spMkLst>
        </pc:spChg>
        <pc:spChg chg="mod">
          <ac:chgData name="Мария Савинова" userId="e24eaf7e9b1ed84c" providerId="LiveId" clId="{82BEC481-F629-41F1-95E7-D263E5810322}" dt="2024-09-25T15:35:49.852" v="4" actId="20577"/>
          <ac:spMkLst>
            <pc:docMk/>
            <pc:sldMk cId="967994007" sldId="256"/>
            <ac:spMk id="7" creationId="{00000000-0000-0000-0000-000000000000}"/>
          </ac:spMkLst>
        </pc:spChg>
      </pc:sldChg>
      <pc:sldChg chg="modSp mod">
        <pc:chgData name="Мария Савинова" userId="e24eaf7e9b1ed84c" providerId="LiveId" clId="{82BEC481-F629-41F1-95E7-D263E5810322}" dt="2024-09-30T20:27:15.879" v="132" actId="20577"/>
        <pc:sldMkLst>
          <pc:docMk/>
          <pc:sldMk cId="4014811966" sldId="257"/>
        </pc:sldMkLst>
        <pc:spChg chg="mod">
          <ac:chgData name="Мария Савинова" userId="e24eaf7e9b1ed84c" providerId="LiveId" clId="{82BEC481-F629-41F1-95E7-D263E5810322}" dt="2024-09-30T20:27:15.879" v="132" actId="20577"/>
          <ac:spMkLst>
            <pc:docMk/>
            <pc:sldMk cId="4014811966" sldId="257"/>
            <ac:spMk id="3" creationId="{00000000-0000-0000-0000-000000000000}"/>
          </ac:spMkLst>
        </pc:spChg>
      </pc:sldChg>
      <pc:sldChg chg="delSp modSp mod">
        <pc:chgData name="Мария Савинова" userId="e24eaf7e9b1ed84c" providerId="LiveId" clId="{82BEC481-F629-41F1-95E7-D263E5810322}" dt="2024-09-30T20:49:28.878" v="166"/>
        <pc:sldMkLst>
          <pc:docMk/>
          <pc:sldMk cId="742912908" sldId="258"/>
        </pc:sldMkLst>
        <pc:spChg chg="mod">
          <ac:chgData name="Мария Савинова" userId="e24eaf7e9b1ed84c" providerId="LiveId" clId="{82BEC481-F629-41F1-95E7-D263E5810322}" dt="2024-09-30T20:48:21.598" v="144" actId="20577"/>
          <ac:spMkLst>
            <pc:docMk/>
            <pc:sldMk cId="742912908" sldId="258"/>
            <ac:spMk id="2" creationId="{00000000-0000-0000-0000-000000000000}"/>
          </ac:spMkLst>
        </pc:spChg>
        <pc:spChg chg="mod">
          <ac:chgData name="Мария Савинова" userId="e24eaf7e9b1ed84c" providerId="LiveId" clId="{82BEC481-F629-41F1-95E7-D263E5810322}" dt="2024-09-30T20:49:28.878" v="166"/>
          <ac:spMkLst>
            <pc:docMk/>
            <pc:sldMk cId="742912908" sldId="258"/>
            <ac:spMk id="3" creationId="{00000000-0000-0000-0000-000000000000}"/>
          </ac:spMkLst>
        </pc:spChg>
        <pc:spChg chg="del mod">
          <ac:chgData name="Мария Савинова" userId="e24eaf7e9b1ed84c" providerId="LiveId" clId="{82BEC481-F629-41F1-95E7-D263E5810322}" dt="2024-09-30T20:48:50.748" v="150" actId="478"/>
          <ac:spMkLst>
            <pc:docMk/>
            <pc:sldMk cId="742912908" sldId="258"/>
            <ac:spMk id="8" creationId="{143DF86B-0F1D-4327-BA47-4BA88D0280EF}"/>
          </ac:spMkLst>
        </pc:spChg>
        <pc:spChg chg="del">
          <ac:chgData name="Мария Савинова" userId="e24eaf7e9b1ed84c" providerId="LiveId" clId="{82BEC481-F629-41F1-95E7-D263E5810322}" dt="2024-09-30T20:48:45.587" v="146" actId="478"/>
          <ac:spMkLst>
            <pc:docMk/>
            <pc:sldMk cId="742912908" sldId="258"/>
            <ac:spMk id="9" creationId="{8FAC235C-B49B-40FD-A71D-CEF085AC2F61}"/>
          </ac:spMkLst>
        </pc:spChg>
      </pc:sldChg>
      <pc:sldChg chg="addSp delSp modSp mod">
        <pc:chgData name="Мария Савинова" userId="e24eaf7e9b1ed84c" providerId="LiveId" clId="{82BEC481-F629-41F1-95E7-D263E5810322}" dt="2024-09-30T21:16:54.150" v="568" actId="207"/>
        <pc:sldMkLst>
          <pc:docMk/>
          <pc:sldMk cId="2839600060" sldId="259"/>
        </pc:sldMkLst>
        <pc:spChg chg="del">
          <ac:chgData name="Мария Савинова" userId="e24eaf7e9b1ed84c" providerId="LiveId" clId="{82BEC481-F629-41F1-95E7-D263E5810322}" dt="2024-09-30T20:49:55.925" v="167" actId="478"/>
          <ac:spMkLst>
            <pc:docMk/>
            <pc:sldMk cId="2839600060" sldId="259"/>
            <ac:spMk id="2" creationId="{00000000-0000-0000-0000-000000000000}"/>
          </ac:spMkLst>
        </pc:spChg>
        <pc:spChg chg="mod">
          <ac:chgData name="Мария Савинова" userId="e24eaf7e9b1ed84c" providerId="LiveId" clId="{82BEC481-F629-41F1-95E7-D263E5810322}" dt="2024-09-30T21:16:54.150" v="568" actId="207"/>
          <ac:spMkLst>
            <pc:docMk/>
            <pc:sldMk cId="2839600060" sldId="259"/>
            <ac:spMk id="3" creationId="{00000000-0000-0000-0000-000000000000}"/>
          </ac:spMkLst>
        </pc:spChg>
        <pc:spChg chg="add del mod">
          <ac:chgData name="Мария Савинова" userId="e24eaf7e9b1ed84c" providerId="LiveId" clId="{82BEC481-F629-41F1-95E7-D263E5810322}" dt="2024-09-30T20:49:58.553" v="168" actId="478"/>
          <ac:spMkLst>
            <pc:docMk/>
            <pc:sldMk cId="2839600060" sldId="259"/>
            <ac:spMk id="8" creationId="{1A8B546D-116D-4E49-87C4-F015DC94B872}"/>
          </ac:spMkLst>
        </pc:spChg>
        <pc:spChg chg="add mod">
          <ac:chgData name="Мария Савинова" userId="e24eaf7e9b1ed84c" providerId="LiveId" clId="{82BEC481-F629-41F1-95E7-D263E5810322}" dt="2024-09-30T20:50:24.246" v="197" actId="255"/>
          <ac:spMkLst>
            <pc:docMk/>
            <pc:sldMk cId="2839600060" sldId="259"/>
            <ac:spMk id="9" creationId="{51BCBF61-FCB3-4D40-A556-5F4855C3AE1A}"/>
          </ac:spMkLst>
        </pc:spChg>
      </pc:sldChg>
      <pc:sldChg chg="modSp mod">
        <pc:chgData name="Мария Савинова" userId="e24eaf7e9b1ed84c" providerId="LiveId" clId="{82BEC481-F629-41F1-95E7-D263E5810322}" dt="2024-09-30T21:16:48.631" v="567" actId="207"/>
        <pc:sldMkLst>
          <pc:docMk/>
          <pc:sldMk cId="1758739892" sldId="260"/>
        </pc:sldMkLst>
        <pc:spChg chg="mod">
          <ac:chgData name="Мария Савинова" userId="e24eaf7e9b1ed84c" providerId="LiveId" clId="{82BEC481-F629-41F1-95E7-D263E5810322}" dt="2024-09-30T20:58:37.695" v="350" actId="255"/>
          <ac:spMkLst>
            <pc:docMk/>
            <pc:sldMk cId="1758739892" sldId="260"/>
            <ac:spMk id="2" creationId="{00000000-0000-0000-0000-000000000000}"/>
          </ac:spMkLst>
        </pc:spChg>
        <pc:spChg chg="mod">
          <ac:chgData name="Мария Савинова" userId="e24eaf7e9b1ed84c" providerId="LiveId" clId="{82BEC481-F629-41F1-95E7-D263E5810322}" dt="2024-09-30T21:16:48.631" v="567" actId="207"/>
          <ac:spMkLst>
            <pc:docMk/>
            <pc:sldMk cId="1758739892" sldId="260"/>
            <ac:spMk id="3" creationId="{00000000-0000-0000-0000-000000000000}"/>
          </ac:spMkLst>
        </pc:spChg>
      </pc:sldChg>
      <pc:sldChg chg="addSp delSp modSp mod">
        <pc:chgData name="Мария Савинова" userId="e24eaf7e9b1ed84c" providerId="LiveId" clId="{82BEC481-F629-41F1-95E7-D263E5810322}" dt="2024-09-30T21:50:50.430" v="1097" actId="207"/>
        <pc:sldMkLst>
          <pc:docMk/>
          <pc:sldMk cId="600860783" sldId="261"/>
        </pc:sldMkLst>
        <pc:spChg chg="mod">
          <ac:chgData name="Мария Савинова" userId="e24eaf7e9b1ed84c" providerId="LiveId" clId="{82BEC481-F629-41F1-95E7-D263E5810322}" dt="2024-09-30T21:19:26.588" v="637" actId="255"/>
          <ac:spMkLst>
            <pc:docMk/>
            <pc:sldMk cId="600860783" sldId="261"/>
            <ac:spMk id="2" creationId="{00000000-0000-0000-0000-000000000000}"/>
          </ac:spMkLst>
        </pc:spChg>
        <pc:spChg chg="add del mod">
          <ac:chgData name="Мария Савинова" userId="e24eaf7e9b1ed84c" providerId="LiveId" clId="{82BEC481-F629-41F1-95E7-D263E5810322}" dt="2024-09-30T21:50:50.430" v="1097" actId="207"/>
          <ac:spMkLst>
            <pc:docMk/>
            <pc:sldMk cId="600860783" sldId="261"/>
            <ac:spMk id="3" creationId="{00000000-0000-0000-0000-000000000000}"/>
          </ac:spMkLst>
        </pc:spChg>
        <pc:spChg chg="add del mod">
          <ac:chgData name="Мария Савинова" userId="e24eaf7e9b1ed84c" providerId="LiveId" clId="{82BEC481-F629-41F1-95E7-D263E5810322}" dt="2024-09-30T21:48:39.762" v="1058" actId="22"/>
          <ac:spMkLst>
            <pc:docMk/>
            <pc:sldMk cId="600860783" sldId="261"/>
            <ac:spMk id="10" creationId="{B13FCCE0-7192-4530-8DF3-EFC2F04EBF10}"/>
          </ac:spMkLst>
        </pc:spChg>
        <pc:graphicFrameChg chg="add del mod">
          <ac:chgData name="Мария Савинова" userId="e24eaf7e9b1ed84c" providerId="LiveId" clId="{82BEC481-F629-41F1-95E7-D263E5810322}" dt="2024-09-30T21:48:40.367" v="1059" actId="12084"/>
          <ac:graphicFrameMkLst>
            <pc:docMk/>
            <pc:sldMk cId="600860783" sldId="261"/>
            <ac:graphicFrameMk id="6" creationId="{8E501619-0913-4D1B-BC93-F6F5214062A3}"/>
          </ac:graphicFrameMkLst>
        </pc:graphicFrameChg>
        <pc:picChg chg="del">
          <ac:chgData name="Мария Савинова" userId="e24eaf7e9b1ed84c" providerId="LiveId" clId="{82BEC481-F629-41F1-95E7-D263E5810322}" dt="2024-09-30T21:19:16.070" v="627" actId="478"/>
          <ac:picMkLst>
            <pc:docMk/>
            <pc:sldMk cId="600860783" sldId="261"/>
            <ac:picMk id="12" creationId="{3C7851B5-3554-480E-BE26-3BB8F8EB47A8}"/>
          </ac:picMkLst>
        </pc:picChg>
      </pc:sldChg>
      <pc:sldChg chg="modSp mod">
        <pc:chgData name="Мария Савинова" userId="e24eaf7e9b1ed84c" providerId="LiveId" clId="{82BEC481-F629-41F1-95E7-D263E5810322}" dt="2024-09-30T21:38:13.760" v="927" actId="207"/>
        <pc:sldMkLst>
          <pc:docMk/>
          <pc:sldMk cId="2293707358" sldId="262"/>
        </pc:sldMkLst>
        <pc:spChg chg="mod">
          <ac:chgData name="Мария Савинова" userId="e24eaf7e9b1ed84c" providerId="LiveId" clId="{82BEC481-F629-41F1-95E7-D263E5810322}" dt="2024-09-30T21:22:53.898" v="649"/>
          <ac:spMkLst>
            <pc:docMk/>
            <pc:sldMk cId="2293707358" sldId="262"/>
            <ac:spMk id="2" creationId="{00000000-0000-0000-0000-000000000000}"/>
          </ac:spMkLst>
        </pc:spChg>
        <pc:spChg chg="mod">
          <ac:chgData name="Мария Савинова" userId="e24eaf7e9b1ed84c" providerId="LiveId" clId="{82BEC481-F629-41F1-95E7-D263E5810322}" dt="2024-09-30T21:38:13.760" v="927" actId="207"/>
          <ac:spMkLst>
            <pc:docMk/>
            <pc:sldMk cId="2293707358" sldId="262"/>
            <ac:spMk id="3" creationId="{00000000-0000-0000-0000-000000000000}"/>
          </ac:spMkLst>
        </pc:spChg>
      </pc:sldChg>
      <pc:sldChg chg="del">
        <pc:chgData name="Мария Савинова" userId="e24eaf7e9b1ed84c" providerId="LiveId" clId="{82BEC481-F629-41F1-95E7-D263E5810322}" dt="2024-09-30T21:40:37.238" v="936" actId="47"/>
        <pc:sldMkLst>
          <pc:docMk/>
          <pc:sldMk cId="3632604304" sldId="263"/>
        </pc:sldMkLst>
      </pc:sldChg>
      <pc:sldChg chg="del">
        <pc:chgData name="Мария Савинова" userId="e24eaf7e9b1ed84c" providerId="LiveId" clId="{82BEC481-F629-41F1-95E7-D263E5810322}" dt="2024-09-30T21:40:38.383" v="937" actId="47"/>
        <pc:sldMkLst>
          <pc:docMk/>
          <pc:sldMk cId="36148254" sldId="264"/>
        </pc:sldMkLst>
      </pc:sldChg>
      <pc:sldChg chg="del">
        <pc:chgData name="Мария Савинова" userId="e24eaf7e9b1ed84c" providerId="LiveId" clId="{82BEC481-F629-41F1-95E7-D263E5810322}" dt="2024-09-30T21:40:39.240" v="938" actId="47"/>
        <pc:sldMkLst>
          <pc:docMk/>
          <pc:sldMk cId="2299204813" sldId="265"/>
        </pc:sldMkLst>
      </pc:sldChg>
      <pc:sldChg chg="addSp delSp modSp mod">
        <pc:chgData name="Мария Савинова" userId="e24eaf7e9b1ed84c" providerId="LiveId" clId="{82BEC481-F629-41F1-95E7-D263E5810322}" dt="2024-09-30T21:19:04.881" v="621" actId="478"/>
        <pc:sldMkLst>
          <pc:docMk/>
          <pc:sldMk cId="3551373186" sldId="268"/>
        </pc:sldMkLst>
        <pc:spChg chg="mod">
          <ac:chgData name="Мария Савинова" userId="e24eaf7e9b1ed84c" providerId="LiveId" clId="{82BEC481-F629-41F1-95E7-D263E5810322}" dt="2024-09-30T21:04:08.154" v="435" actId="20577"/>
          <ac:spMkLst>
            <pc:docMk/>
            <pc:sldMk cId="3551373186" sldId="268"/>
            <ac:spMk id="2" creationId="{00000000-0000-0000-0000-000000000000}"/>
          </ac:spMkLst>
        </pc:spChg>
        <pc:spChg chg="mod">
          <ac:chgData name="Мария Савинова" userId="e24eaf7e9b1ed84c" providerId="LiveId" clId="{82BEC481-F629-41F1-95E7-D263E5810322}" dt="2024-09-30T21:18:05.734" v="589" actId="20577"/>
          <ac:spMkLst>
            <pc:docMk/>
            <pc:sldMk cId="3551373186" sldId="268"/>
            <ac:spMk id="3" creationId="{00000000-0000-0000-0000-000000000000}"/>
          </ac:spMkLst>
        </pc:spChg>
        <pc:spChg chg="add del mod">
          <ac:chgData name="Мария Савинова" userId="e24eaf7e9b1ed84c" providerId="LiveId" clId="{82BEC481-F629-41F1-95E7-D263E5810322}" dt="2024-09-30T21:17:41.374" v="570" actId="478"/>
          <ac:spMkLst>
            <pc:docMk/>
            <pc:sldMk cId="3551373186" sldId="268"/>
            <ac:spMk id="9" creationId="{3A88AC73-20C9-4D6C-9669-2423BE508CDE}"/>
          </ac:spMkLst>
        </pc:spChg>
        <pc:spChg chg="add del mod">
          <ac:chgData name="Мария Савинова" userId="e24eaf7e9b1ed84c" providerId="LiveId" clId="{82BEC481-F629-41F1-95E7-D263E5810322}" dt="2024-09-30T21:19:04.881" v="621" actId="478"/>
          <ac:spMkLst>
            <pc:docMk/>
            <pc:sldMk cId="3551373186" sldId="268"/>
            <ac:spMk id="11" creationId="{FFFE86F1-5558-4A28-9B60-028EA404AEC3}"/>
          </ac:spMkLst>
        </pc:spChg>
        <pc:picChg chg="del">
          <ac:chgData name="Мария Савинова" userId="e24eaf7e9b1ed84c" providerId="LiveId" clId="{82BEC481-F629-41F1-95E7-D263E5810322}" dt="2024-09-30T21:04:10.175" v="436" actId="478"/>
          <ac:picMkLst>
            <pc:docMk/>
            <pc:sldMk cId="3551373186" sldId="268"/>
            <ac:picMk id="8" creationId="{D8BA093B-DDAC-4953-BA84-FAB983FB2288}"/>
          </ac:picMkLst>
        </pc:picChg>
      </pc:sldChg>
      <pc:sldChg chg="modSp mod">
        <pc:chgData name="Мария Савинова" userId="e24eaf7e9b1ed84c" providerId="LiveId" clId="{82BEC481-F629-41F1-95E7-D263E5810322}" dt="2024-09-30T21:42:10.419" v="973" actId="242"/>
        <pc:sldMkLst>
          <pc:docMk/>
          <pc:sldMk cId="2023720995" sldId="269"/>
        </pc:sldMkLst>
        <pc:spChg chg="mod">
          <ac:chgData name="Мария Савинова" userId="e24eaf7e9b1ed84c" providerId="LiveId" clId="{82BEC481-F629-41F1-95E7-D263E5810322}" dt="2024-09-30T21:42:10.419" v="973" actId="242"/>
          <ac:spMkLst>
            <pc:docMk/>
            <pc:sldMk cId="2023720995" sldId="269"/>
            <ac:spMk id="3" creationId="{00000000-0000-0000-0000-000000000000}"/>
          </ac:spMkLst>
        </pc:spChg>
      </pc:sldChg>
      <pc:sldChg chg="addSp delSp modSp mod">
        <pc:chgData name="Мария Савинова" userId="e24eaf7e9b1ed84c" providerId="LiveId" clId="{82BEC481-F629-41F1-95E7-D263E5810322}" dt="2024-09-30T21:37:29.271" v="919" actId="207"/>
        <pc:sldMkLst>
          <pc:docMk/>
          <pc:sldMk cId="1268225968" sldId="270"/>
        </pc:sldMkLst>
        <pc:spChg chg="mod">
          <ac:chgData name="Мария Савинова" userId="e24eaf7e9b1ed84c" providerId="LiveId" clId="{82BEC481-F629-41F1-95E7-D263E5810322}" dt="2024-09-30T21:30:53.539" v="767" actId="255"/>
          <ac:spMkLst>
            <pc:docMk/>
            <pc:sldMk cId="1268225968" sldId="270"/>
            <ac:spMk id="2" creationId="{00000000-0000-0000-0000-000000000000}"/>
          </ac:spMkLst>
        </pc:spChg>
        <pc:spChg chg="del">
          <ac:chgData name="Мария Савинова" userId="e24eaf7e9b1ed84c" providerId="LiveId" clId="{82BEC481-F629-41F1-95E7-D263E5810322}" dt="2024-09-30T21:30:35" v="764" actId="478"/>
          <ac:spMkLst>
            <pc:docMk/>
            <pc:sldMk cId="1268225968" sldId="270"/>
            <ac:spMk id="3" creationId="{00000000-0000-0000-0000-000000000000}"/>
          </ac:spMkLst>
        </pc:spChg>
        <pc:spChg chg="add mod">
          <ac:chgData name="Мария Савинова" userId="e24eaf7e9b1ed84c" providerId="LiveId" clId="{82BEC481-F629-41F1-95E7-D263E5810322}" dt="2024-09-30T21:37:29.271" v="919" actId="207"/>
          <ac:spMkLst>
            <pc:docMk/>
            <pc:sldMk cId="1268225968" sldId="270"/>
            <ac:spMk id="8" creationId="{A227D1F5-EE09-4BAB-8EF1-3AC29685FF88}"/>
          </ac:spMkLst>
        </pc:spChg>
        <pc:picChg chg="del">
          <ac:chgData name="Мария Савинова" userId="e24eaf7e9b1ed84c" providerId="LiveId" clId="{82BEC481-F629-41F1-95E7-D263E5810322}" dt="2024-09-30T21:30:31.285" v="763" actId="478"/>
          <ac:picMkLst>
            <pc:docMk/>
            <pc:sldMk cId="1268225968" sldId="270"/>
            <ac:picMk id="12" creationId="{3F1EB2CD-076C-49FD-891B-CE588A6566AA}"/>
          </ac:picMkLst>
        </pc:picChg>
      </pc:sldChg>
      <pc:sldChg chg="del">
        <pc:chgData name="Мария Савинова" userId="e24eaf7e9b1ed84c" providerId="LiveId" clId="{82BEC481-F629-41F1-95E7-D263E5810322}" dt="2024-09-30T21:40:39.764" v="939" actId="47"/>
        <pc:sldMkLst>
          <pc:docMk/>
          <pc:sldMk cId="1773754508" sldId="271"/>
        </pc:sldMkLst>
      </pc:sldChg>
      <pc:sldChg chg="addSp delSp modSp mod">
        <pc:chgData name="Мария Савинова" userId="e24eaf7e9b1ed84c" providerId="LiveId" clId="{82BEC481-F629-41F1-95E7-D263E5810322}" dt="2024-10-01T08:15:56.370" v="1158" actId="242"/>
        <pc:sldMkLst>
          <pc:docMk/>
          <pc:sldMk cId="2214237742" sldId="272"/>
        </pc:sldMkLst>
        <pc:spChg chg="mod">
          <ac:chgData name="Мария Савинова" userId="e24eaf7e9b1ed84c" providerId="LiveId" clId="{82BEC481-F629-41F1-95E7-D263E5810322}" dt="2024-09-30T21:40:06.719" v="930" actId="20577"/>
          <ac:spMkLst>
            <pc:docMk/>
            <pc:sldMk cId="2214237742" sldId="272"/>
            <ac:spMk id="2" creationId="{00000000-0000-0000-0000-000000000000}"/>
          </ac:spMkLst>
        </pc:spChg>
        <pc:spChg chg="del">
          <ac:chgData name="Мария Савинова" userId="e24eaf7e9b1ed84c" providerId="LiveId" clId="{82BEC481-F629-41F1-95E7-D263E5810322}" dt="2024-09-30T21:40:15.612" v="934" actId="478"/>
          <ac:spMkLst>
            <pc:docMk/>
            <pc:sldMk cId="2214237742" sldId="272"/>
            <ac:spMk id="3" creationId="{00000000-0000-0000-0000-000000000000}"/>
          </ac:spMkLst>
        </pc:spChg>
        <pc:spChg chg="del">
          <ac:chgData name="Мария Савинова" userId="e24eaf7e9b1ed84c" providerId="LiveId" clId="{82BEC481-F629-41F1-95E7-D263E5810322}" dt="2024-09-30T21:40:12.168" v="932" actId="478"/>
          <ac:spMkLst>
            <pc:docMk/>
            <pc:sldMk cId="2214237742" sldId="272"/>
            <ac:spMk id="8" creationId="{426C69A6-A2F1-40A8-B889-C63B1AE0A2E3}"/>
          </ac:spMkLst>
        </pc:spChg>
        <pc:spChg chg="add mod">
          <ac:chgData name="Мария Савинова" userId="e24eaf7e9b1ed84c" providerId="LiveId" clId="{82BEC481-F629-41F1-95E7-D263E5810322}" dt="2024-10-01T08:15:56.370" v="1158" actId="242"/>
          <ac:spMkLst>
            <pc:docMk/>
            <pc:sldMk cId="2214237742" sldId="272"/>
            <ac:spMk id="9" creationId="{35FF70C8-7562-46A9-9709-8669F194B77B}"/>
          </ac:spMkLst>
        </pc:spChg>
        <pc:spChg chg="del">
          <ac:chgData name="Мария Савинова" userId="e24eaf7e9b1ed84c" providerId="LiveId" clId="{82BEC481-F629-41F1-95E7-D263E5810322}" dt="2024-09-30T21:40:13.719" v="933" actId="478"/>
          <ac:spMkLst>
            <pc:docMk/>
            <pc:sldMk cId="2214237742" sldId="272"/>
            <ac:spMk id="10" creationId="{CA34E12E-4C3B-42AE-966D-48234B6733F0}"/>
          </ac:spMkLst>
        </pc:spChg>
        <pc:spChg chg="del">
          <ac:chgData name="Мария Савинова" userId="e24eaf7e9b1ed84c" providerId="LiveId" clId="{82BEC481-F629-41F1-95E7-D263E5810322}" dt="2024-09-30T21:40:10.456" v="931" actId="478"/>
          <ac:spMkLst>
            <pc:docMk/>
            <pc:sldMk cId="2214237742" sldId="272"/>
            <ac:spMk id="13" creationId="{8EB44BDF-E5AA-4176-B86D-E881FC5501F9}"/>
          </ac:spMkLst>
        </pc:spChg>
      </pc:sldChg>
      <pc:sldChg chg="del">
        <pc:chgData name="Мария Савинова" userId="e24eaf7e9b1ed84c" providerId="LiveId" clId="{82BEC481-F629-41F1-95E7-D263E5810322}" dt="2024-09-30T21:40:40.879" v="940" actId="47"/>
        <pc:sldMkLst>
          <pc:docMk/>
          <pc:sldMk cId="1900805023" sldId="273"/>
        </pc:sldMkLst>
      </pc:sldChg>
      <pc:sldChg chg="addSp modSp add mod">
        <pc:chgData name="Мария Савинова" userId="e24eaf7e9b1ed84c" providerId="LiveId" clId="{82BEC481-F629-41F1-95E7-D263E5810322}" dt="2024-10-01T08:21:59.027" v="1215" actId="207"/>
        <pc:sldMkLst>
          <pc:docMk/>
          <pc:sldMk cId="1759888321" sldId="274"/>
        </pc:sldMkLst>
        <pc:spChg chg="mod">
          <ac:chgData name="Мария Савинова" userId="e24eaf7e9b1ed84c" providerId="LiveId" clId="{82BEC481-F629-41F1-95E7-D263E5810322}" dt="2024-10-01T08:21:59.027" v="1215" actId="207"/>
          <ac:spMkLst>
            <pc:docMk/>
            <pc:sldMk cId="1759888321" sldId="274"/>
            <ac:spMk id="9" creationId="{35FF70C8-7562-46A9-9709-8669F194B77B}"/>
          </ac:spMkLst>
        </pc:spChg>
        <pc:picChg chg="add mod">
          <ac:chgData name="Мария Савинова" userId="e24eaf7e9b1ed84c" providerId="LiveId" clId="{82BEC481-F629-41F1-95E7-D263E5810322}" dt="2024-10-01T08:17:25.273" v="1176" actId="1076"/>
          <ac:picMkLst>
            <pc:docMk/>
            <pc:sldMk cId="1759888321" sldId="274"/>
            <ac:picMk id="6" creationId="{35A904AA-3B4C-48F3-8736-A85AB5942329}"/>
          </ac:picMkLst>
        </pc:picChg>
      </pc:sldChg>
      <pc:sldChg chg="modSp add mod">
        <pc:chgData name="Мария Савинова" userId="e24eaf7e9b1ed84c" providerId="LiveId" clId="{82BEC481-F629-41F1-95E7-D263E5810322}" dt="2024-09-30T21:51:16.202" v="1100" actId="207"/>
        <pc:sldMkLst>
          <pc:docMk/>
          <pc:sldMk cId="1818109047" sldId="275"/>
        </pc:sldMkLst>
        <pc:spChg chg="mod">
          <ac:chgData name="Мария Савинова" userId="e24eaf7e9b1ed84c" providerId="LiveId" clId="{82BEC481-F629-41F1-95E7-D263E5810322}" dt="2024-09-30T21:51:16.202" v="1100" actId="207"/>
          <ac:spMkLst>
            <pc:docMk/>
            <pc:sldMk cId="1818109047" sldId="275"/>
            <ac:spMk id="3" creationId="{00000000-0000-0000-0000-000000000000}"/>
          </ac:spMkLst>
        </pc:spChg>
      </pc:sldChg>
    </pc:docChg>
  </pc:docChgLst>
  <pc:docChgLst>
    <pc:chgData name="Мария Савинова" userId="e24eaf7e9b1ed84c" providerId="LiveId" clId="{4E6DC90E-E329-44E1-9EC2-19EE91384580}"/>
    <pc:docChg chg="undo custSel addSld modSld sldOrd">
      <pc:chgData name="Мария Савинова" userId="e24eaf7e9b1ed84c" providerId="LiveId" clId="{4E6DC90E-E329-44E1-9EC2-19EE91384580}" dt="2024-10-27T07:20:16.186" v="108" actId="20577"/>
      <pc:docMkLst>
        <pc:docMk/>
      </pc:docMkLst>
      <pc:sldChg chg="modSp mod ord">
        <pc:chgData name="Мария Савинова" userId="e24eaf7e9b1ed84c" providerId="LiveId" clId="{4E6DC90E-E329-44E1-9EC2-19EE91384580}" dt="2024-10-27T07:20:16.186" v="108" actId="20577"/>
        <pc:sldMkLst>
          <pc:docMk/>
          <pc:sldMk cId="2023720995" sldId="269"/>
        </pc:sldMkLst>
        <pc:spChg chg="mod">
          <ac:chgData name="Мария Савинова" userId="e24eaf7e9b1ed84c" providerId="LiveId" clId="{4E6DC90E-E329-44E1-9EC2-19EE91384580}" dt="2024-10-27T07:16:35.124" v="41" actId="14100"/>
          <ac:spMkLst>
            <pc:docMk/>
            <pc:sldMk cId="2023720995" sldId="269"/>
            <ac:spMk id="2" creationId="{00000000-0000-0000-0000-000000000000}"/>
          </ac:spMkLst>
        </pc:spChg>
        <pc:spChg chg="mod">
          <ac:chgData name="Мария Савинова" userId="e24eaf7e9b1ed84c" providerId="LiveId" clId="{4E6DC90E-E329-44E1-9EC2-19EE91384580}" dt="2024-10-27T07:20:16.186" v="108" actId="20577"/>
          <ac:spMkLst>
            <pc:docMk/>
            <pc:sldMk cId="2023720995" sldId="269"/>
            <ac:spMk id="3" creationId="{00000000-0000-0000-0000-000000000000}"/>
          </ac:spMkLst>
        </pc:spChg>
      </pc:sldChg>
      <pc:sldChg chg="add">
        <pc:chgData name="Мария Савинова" userId="e24eaf7e9b1ed84c" providerId="LiveId" clId="{4E6DC90E-E329-44E1-9EC2-19EE91384580}" dt="2024-10-27T07:16:20.147" v="0"/>
        <pc:sldMkLst>
          <pc:docMk/>
          <pc:sldMk cId="1783977461" sldId="279"/>
        </pc:sldMkLst>
      </pc:sldChg>
    </pc:docChg>
  </pc:docChgLst>
  <pc:docChgLst>
    <pc:chgData name="Мария Савинова" userId="e24eaf7e9b1ed84c" providerId="LiveId" clId="{CA7C8432-EF19-6242-B377-84BFA69192C1}"/>
    <pc:docChg chg="undo custSel modSld">
      <pc:chgData name="Мария Савинова" userId="e24eaf7e9b1ed84c" providerId="LiveId" clId="{CA7C8432-EF19-6242-B377-84BFA69192C1}" dt="2024-09-25T07:02:04.017" v="175" actId="122"/>
      <pc:docMkLst>
        <pc:docMk/>
      </pc:docMkLst>
      <pc:sldChg chg="modSp">
        <pc:chgData name="Мария Савинова" userId="e24eaf7e9b1ed84c" providerId="LiveId" clId="{CA7C8432-EF19-6242-B377-84BFA69192C1}" dt="2024-09-20T17:40:05.350" v="134" actId="113"/>
        <pc:sldMkLst>
          <pc:docMk/>
          <pc:sldMk cId="4014811966" sldId="257"/>
        </pc:sldMkLst>
        <pc:spChg chg="mod">
          <ac:chgData name="Мария Савинова" userId="e24eaf7e9b1ed84c" providerId="LiveId" clId="{CA7C8432-EF19-6242-B377-84BFA69192C1}" dt="2024-09-20T17:40:05.350" v="134" actId="113"/>
          <ac:spMkLst>
            <pc:docMk/>
            <pc:sldMk cId="4014811966" sldId="257"/>
            <ac:spMk id="2" creationId="{00000000-0000-0000-0000-000000000000}"/>
          </ac:spMkLst>
        </pc:spChg>
        <pc:spChg chg="mod">
          <ac:chgData name="Мария Савинова" userId="e24eaf7e9b1ed84c" providerId="LiveId" clId="{CA7C8432-EF19-6242-B377-84BFA69192C1}" dt="2024-09-20T17:39:43.840" v="132" actId="2711"/>
          <ac:spMkLst>
            <pc:docMk/>
            <pc:sldMk cId="4014811966" sldId="257"/>
            <ac:spMk id="3" creationId="{00000000-0000-0000-0000-000000000000}"/>
          </ac:spMkLst>
        </pc:spChg>
      </pc:sldChg>
      <pc:sldChg chg="modSp">
        <pc:chgData name="Мария Савинова" userId="e24eaf7e9b1ed84c" providerId="LiveId" clId="{CA7C8432-EF19-6242-B377-84BFA69192C1}" dt="2024-09-25T06:57:07.571" v="145" actId="113"/>
        <pc:sldMkLst>
          <pc:docMk/>
          <pc:sldMk cId="36148254" sldId="264"/>
        </pc:sldMkLst>
        <pc:spChg chg="mod">
          <ac:chgData name="Мария Савинова" userId="e24eaf7e9b1ed84c" providerId="LiveId" clId="{CA7C8432-EF19-6242-B377-84BFA69192C1}" dt="2024-09-25T06:57:07.571" v="145" actId="113"/>
          <ac:spMkLst>
            <pc:docMk/>
            <pc:sldMk cId="36148254" sldId="264"/>
            <ac:spMk id="3" creationId="{00000000-0000-0000-0000-000000000000}"/>
          </ac:spMkLst>
        </pc:spChg>
      </pc:sldChg>
      <pc:sldChg chg="modSp">
        <pc:chgData name="Мария Савинова" userId="e24eaf7e9b1ed84c" providerId="LiveId" clId="{CA7C8432-EF19-6242-B377-84BFA69192C1}" dt="2024-09-25T07:02:04.017" v="175" actId="122"/>
        <pc:sldMkLst>
          <pc:docMk/>
          <pc:sldMk cId="2214237742" sldId="272"/>
        </pc:sldMkLst>
        <pc:spChg chg="mod">
          <ac:chgData name="Мария Савинова" userId="e24eaf7e9b1ed84c" providerId="LiveId" clId="{CA7C8432-EF19-6242-B377-84BFA69192C1}" dt="2024-09-25T07:02:04.017" v="175" actId="122"/>
          <ac:spMkLst>
            <pc:docMk/>
            <pc:sldMk cId="2214237742" sldId="272"/>
            <ac:spMk id="3" creationId="{00000000-0000-0000-0000-000000000000}"/>
          </ac:spMkLst>
        </pc:spChg>
        <pc:spChg chg="mod">
          <ac:chgData name="Мария Савинова" userId="e24eaf7e9b1ed84c" providerId="LiveId" clId="{CA7C8432-EF19-6242-B377-84BFA69192C1}" dt="2024-09-25T07:01:45.264" v="161" actId="1076"/>
          <ac:spMkLst>
            <pc:docMk/>
            <pc:sldMk cId="2214237742" sldId="272"/>
            <ac:spMk id="8" creationId="{426C69A6-A2F1-40A8-B889-C63B1AE0A2E3}"/>
          </ac:spMkLst>
        </pc:spChg>
        <pc:spChg chg="mod">
          <ac:chgData name="Мария Савинова" userId="e24eaf7e9b1ed84c" providerId="LiveId" clId="{CA7C8432-EF19-6242-B377-84BFA69192C1}" dt="2024-09-25T07:01:54.799" v="165" actId="1076"/>
          <ac:spMkLst>
            <pc:docMk/>
            <pc:sldMk cId="2214237742" sldId="272"/>
            <ac:spMk id="10" creationId="{CA34E12E-4C3B-42AE-966D-48234B6733F0}"/>
          </ac:spMkLst>
        </pc:spChg>
      </pc:sldChg>
    </pc:docChg>
  </pc:docChgLst>
  <pc:docChgLst>
    <pc:chgData name="Мария Савинова" userId="e24eaf7e9b1ed84c" providerId="LiveId" clId="{6ABF35F9-8EDF-4229-B8A8-17753DE4312A}"/>
    <pc:docChg chg="undo custSel addSld delSld modSld">
      <pc:chgData name="Мария Савинова" userId="e24eaf7e9b1ed84c" providerId="LiveId" clId="{6ABF35F9-8EDF-4229-B8A8-17753DE4312A}" dt="2024-10-02T15:22:49.844" v="1077" actId="47"/>
      <pc:docMkLst>
        <pc:docMk/>
      </pc:docMkLst>
      <pc:sldChg chg="modSp mod">
        <pc:chgData name="Мария Савинова" userId="e24eaf7e9b1ed84c" providerId="LiveId" clId="{6ABF35F9-8EDF-4229-B8A8-17753DE4312A}" dt="2024-10-01T08:31:33.097" v="3" actId="20577"/>
        <pc:sldMkLst>
          <pc:docMk/>
          <pc:sldMk cId="967994007" sldId="256"/>
        </pc:sldMkLst>
        <pc:spChg chg="mod">
          <ac:chgData name="Мария Савинова" userId="e24eaf7e9b1ed84c" providerId="LiveId" clId="{6ABF35F9-8EDF-4229-B8A8-17753DE4312A}" dt="2024-10-01T08:31:33.097" v="3" actId="20577"/>
          <ac:spMkLst>
            <pc:docMk/>
            <pc:sldMk cId="967994007" sldId="256"/>
            <ac:spMk id="2" creationId="{00000000-0000-0000-0000-000000000000}"/>
          </ac:spMkLst>
        </pc:spChg>
      </pc:sldChg>
      <pc:sldChg chg="modSp mod">
        <pc:chgData name="Мария Савинова" userId="e24eaf7e9b1ed84c" providerId="LiveId" clId="{6ABF35F9-8EDF-4229-B8A8-17753DE4312A}" dt="2024-10-01T10:56:08.344" v="404" actId="255"/>
        <pc:sldMkLst>
          <pc:docMk/>
          <pc:sldMk cId="4014811966" sldId="257"/>
        </pc:sldMkLst>
        <pc:spChg chg="mod">
          <ac:chgData name="Мария Савинова" userId="e24eaf7e9b1ed84c" providerId="LiveId" clId="{6ABF35F9-8EDF-4229-B8A8-17753DE4312A}" dt="2024-10-01T10:56:08.344" v="404" actId="255"/>
          <ac:spMkLst>
            <pc:docMk/>
            <pc:sldMk cId="4014811966" sldId="257"/>
            <ac:spMk id="3" creationId="{00000000-0000-0000-0000-000000000000}"/>
          </ac:spMkLst>
        </pc:spChg>
      </pc:sldChg>
      <pc:sldChg chg="modSp mod">
        <pc:chgData name="Мария Савинова" userId="e24eaf7e9b1ed84c" providerId="LiveId" clId="{6ABF35F9-8EDF-4229-B8A8-17753DE4312A}" dt="2024-10-01T10:56:19.676" v="410" actId="20577"/>
        <pc:sldMkLst>
          <pc:docMk/>
          <pc:sldMk cId="742912908" sldId="258"/>
        </pc:sldMkLst>
        <pc:spChg chg="mod">
          <ac:chgData name="Мария Савинова" userId="e24eaf7e9b1ed84c" providerId="LiveId" clId="{6ABF35F9-8EDF-4229-B8A8-17753DE4312A}" dt="2024-10-01T08:38:00.341" v="96" actId="20577"/>
          <ac:spMkLst>
            <pc:docMk/>
            <pc:sldMk cId="742912908" sldId="258"/>
            <ac:spMk id="2" creationId="{00000000-0000-0000-0000-000000000000}"/>
          </ac:spMkLst>
        </pc:spChg>
        <pc:spChg chg="mod">
          <ac:chgData name="Мария Савинова" userId="e24eaf7e9b1ed84c" providerId="LiveId" clId="{6ABF35F9-8EDF-4229-B8A8-17753DE4312A}" dt="2024-10-01T10:56:19.676" v="410" actId="20577"/>
          <ac:spMkLst>
            <pc:docMk/>
            <pc:sldMk cId="742912908" sldId="258"/>
            <ac:spMk id="3" creationId="{00000000-0000-0000-0000-000000000000}"/>
          </ac:spMkLst>
        </pc:spChg>
      </pc:sldChg>
      <pc:sldChg chg="modSp mod">
        <pc:chgData name="Мария Савинова" userId="e24eaf7e9b1ed84c" providerId="LiveId" clId="{6ABF35F9-8EDF-4229-B8A8-17753DE4312A}" dt="2024-10-01T10:56:53.632" v="411" actId="20577"/>
        <pc:sldMkLst>
          <pc:docMk/>
          <pc:sldMk cId="2839600060" sldId="259"/>
        </pc:sldMkLst>
        <pc:spChg chg="mod">
          <ac:chgData name="Мария Савинова" userId="e24eaf7e9b1ed84c" providerId="LiveId" clId="{6ABF35F9-8EDF-4229-B8A8-17753DE4312A}" dt="2024-10-01T10:56:53.632" v="411" actId="20577"/>
          <ac:spMkLst>
            <pc:docMk/>
            <pc:sldMk cId="2839600060" sldId="259"/>
            <ac:spMk id="3" creationId="{00000000-0000-0000-0000-000000000000}"/>
          </ac:spMkLst>
        </pc:spChg>
        <pc:spChg chg="mod">
          <ac:chgData name="Мария Савинова" userId="e24eaf7e9b1ed84c" providerId="LiveId" clId="{6ABF35F9-8EDF-4229-B8A8-17753DE4312A}" dt="2024-10-01T08:47:16.786" v="170" actId="20577"/>
          <ac:spMkLst>
            <pc:docMk/>
            <pc:sldMk cId="2839600060" sldId="259"/>
            <ac:spMk id="9" creationId="{51BCBF61-FCB3-4D40-A556-5F4855C3AE1A}"/>
          </ac:spMkLst>
        </pc:spChg>
      </pc:sldChg>
      <pc:sldChg chg="modSp mod">
        <pc:chgData name="Мария Савинова" userId="e24eaf7e9b1ed84c" providerId="LiveId" clId="{6ABF35F9-8EDF-4229-B8A8-17753DE4312A}" dt="2024-10-01T08:55:15.213" v="347" actId="20577"/>
        <pc:sldMkLst>
          <pc:docMk/>
          <pc:sldMk cId="1758739892" sldId="260"/>
        </pc:sldMkLst>
        <pc:spChg chg="mod">
          <ac:chgData name="Мария Савинова" userId="e24eaf7e9b1ed84c" providerId="LiveId" clId="{6ABF35F9-8EDF-4229-B8A8-17753DE4312A}" dt="2024-10-01T08:51:12.741" v="276" actId="255"/>
          <ac:spMkLst>
            <pc:docMk/>
            <pc:sldMk cId="1758739892" sldId="260"/>
            <ac:spMk id="2" creationId="{00000000-0000-0000-0000-000000000000}"/>
          </ac:spMkLst>
        </pc:spChg>
        <pc:spChg chg="mod">
          <ac:chgData name="Мария Савинова" userId="e24eaf7e9b1ed84c" providerId="LiveId" clId="{6ABF35F9-8EDF-4229-B8A8-17753DE4312A}" dt="2024-10-01T08:55:15.213" v="347" actId="20577"/>
          <ac:spMkLst>
            <pc:docMk/>
            <pc:sldMk cId="1758739892" sldId="260"/>
            <ac:spMk id="3" creationId="{00000000-0000-0000-0000-000000000000}"/>
          </ac:spMkLst>
        </pc:spChg>
      </pc:sldChg>
      <pc:sldChg chg="modSp mod">
        <pc:chgData name="Мария Савинова" userId="e24eaf7e9b1ed84c" providerId="LiveId" clId="{6ABF35F9-8EDF-4229-B8A8-17753DE4312A}" dt="2024-10-01T11:13:56.603" v="553" actId="20577"/>
        <pc:sldMkLst>
          <pc:docMk/>
          <pc:sldMk cId="600860783" sldId="261"/>
        </pc:sldMkLst>
        <pc:spChg chg="mod">
          <ac:chgData name="Мария Савинова" userId="e24eaf7e9b1ed84c" providerId="LiveId" clId="{6ABF35F9-8EDF-4229-B8A8-17753DE4312A}" dt="2024-10-01T11:10:46.273" v="501" actId="255"/>
          <ac:spMkLst>
            <pc:docMk/>
            <pc:sldMk cId="600860783" sldId="261"/>
            <ac:spMk id="2" creationId="{00000000-0000-0000-0000-000000000000}"/>
          </ac:spMkLst>
        </pc:spChg>
        <pc:spChg chg="mod">
          <ac:chgData name="Мария Савинова" userId="e24eaf7e9b1ed84c" providerId="LiveId" clId="{6ABF35F9-8EDF-4229-B8A8-17753DE4312A}" dt="2024-10-01T11:13:56.603" v="553" actId="20577"/>
          <ac:spMkLst>
            <pc:docMk/>
            <pc:sldMk cId="600860783" sldId="261"/>
            <ac:spMk id="3" creationId="{00000000-0000-0000-0000-000000000000}"/>
          </ac:spMkLst>
        </pc:spChg>
      </pc:sldChg>
      <pc:sldChg chg="modSp mod">
        <pc:chgData name="Мария Савинова" userId="e24eaf7e9b1ed84c" providerId="LiveId" clId="{6ABF35F9-8EDF-4229-B8A8-17753DE4312A}" dt="2024-10-01T11:26:46.294" v="875" actId="207"/>
        <pc:sldMkLst>
          <pc:docMk/>
          <pc:sldMk cId="2293707358" sldId="262"/>
        </pc:sldMkLst>
        <pc:spChg chg="mod">
          <ac:chgData name="Мария Савинова" userId="e24eaf7e9b1ed84c" providerId="LiveId" clId="{6ABF35F9-8EDF-4229-B8A8-17753DE4312A}" dt="2024-10-01T11:21:29.211" v="795" actId="20577"/>
          <ac:spMkLst>
            <pc:docMk/>
            <pc:sldMk cId="2293707358" sldId="262"/>
            <ac:spMk id="2" creationId="{00000000-0000-0000-0000-000000000000}"/>
          </ac:spMkLst>
        </pc:spChg>
        <pc:spChg chg="mod">
          <ac:chgData name="Мария Савинова" userId="e24eaf7e9b1ed84c" providerId="LiveId" clId="{6ABF35F9-8EDF-4229-B8A8-17753DE4312A}" dt="2024-10-01T11:26:46.294" v="875" actId="207"/>
          <ac:spMkLst>
            <pc:docMk/>
            <pc:sldMk cId="2293707358" sldId="262"/>
            <ac:spMk id="3" creationId="{00000000-0000-0000-0000-000000000000}"/>
          </ac:spMkLst>
        </pc:spChg>
      </pc:sldChg>
      <pc:sldChg chg="modSp mod">
        <pc:chgData name="Мария Савинова" userId="e24eaf7e9b1ed84c" providerId="LiveId" clId="{6ABF35F9-8EDF-4229-B8A8-17753DE4312A}" dt="2024-10-01T11:10:02.623" v="459" actId="207"/>
        <pc:sldMkLst>
          <pc:docMk/>
          <pc:sldMk cId="3551373186" sldId="268"/>
        </pc:sldMkLst>
        <pc:spChg chg="mod">
          <ac:chgData name="Мария Савинова" userId="e24eaf7e9b1ed84c" providerId="LiveId" clId="{6ABF35F9-8EDF-4229-B8A8-17753DE4312A}" dt="2024-10-01T08:55:50.216" v="397" actId="255"/>
          <ac:spMkLst>
            <pc:docMk/>
            <pc:sldMk cId="3551373186" sldId="268"/>
            <ac:spMk id="2" creationId="{00000000-0000-0000-0000-000000000000}"/>
          </ac:spMkLst>
        </pc:spChg>
        <pc:spChg chg="mod">
          <ac:chgData name="Мария Савинова" userId="e24eaf7e9b1ed84c" providerId="LiveId" clId="{6ABF35F9-8EDF-4229-B8A8-17753DE4312A}" dt="2024-10-01T11:10:02.623" v="459" actId="207"/>
          <ac:spMkLst>
            <pc:docMk/>
            <pc:sldMk cId="3551373186" sldId="268"/>
            <ac:spMk id="3" creationId="{00000000-0000-0000-0000-000000000000}"/>
          </ac:spMkLst>
        </pc:spChg>
      </pc:sldChg>
      <pc:sldChg chg="modSp mod">
        <pc:chgData name="Мария Савинова" userId="e24eaf7e9b1ed84c" providerId="LiveId" clId="{6ABF35F9-8EDF-4229-B8A8-17753DE4312A}" dt="2024-10-01T11:41:39.557" v="1076" actId="20577"/>
        <pc:sldMkLst>
          <pc:docMk/>
          <pc:sldMk cId="2023720995" sldId="269"/>
        </pc:sldMkLst>
        <pc:spChg chg="mod">
          <ac:chgData name="Мария Савинова" userId="e24eaf7e9b1ed84c" providerId="LiveId" clId="{6ABF35F9-8EDF-4229-B8A8-17753DE4312A}" dt="2024-10-01T11:41:39.557" v="1076" actId="20577"/>
          <ac:spMkLst>
            <pc:docMk/>
            <pc:sldMk cId="2023720995" sldId="269"/>
            <ac:spMk id="3" creationId="{00000000-0000-0000-0000-000000000000}"/>
          </ac:spMkLst>
        </pc:spChg>
      </pc:sldChg>
      <pc:sldChg chg="addSp modSp mod">
        <pc:chgData name="Мария Савинова" userId="e24eaf7e9b1ed84c" providerId="LiveId" clId="{6ABF35F9-8EDF-4229-B8A8-17753DE4312A}" dt="2024-10-01T11:38:13.168" v="987" actId="20577"/>
        <pc:sldMkLst>
          <pc:docMk/>
          <pc:sldMk cId="1268225968" sldId="270"/>
        </pc:sldMkLst>
        <pc:spChg chg="mod">
          <ac:chgData name="Мария Савинова" userId="e24eaf7e9b1ed84c" providerId="LiveId" clId="{6ABF35F9-8EDF-4229-B8A8-17753DE4312A}" dt="2024-10-01T11:27:15.465" v="909" actId="255"/>
          <ac:spMkLst>
            <pc:docMk/>
            <pc:sldMk cId="1268225968" sldId="270"/>
            <ac:spMk id="2" creationId="{00000000-0000-0000-0000-000000000000}"/>
          </ac:spMkLst>
        </pc:spChg>
        <pc:spChg chg="mod">
          <ac:chgData name="Мария Савинова" userId="e24eaf7e9b1ed84c" providerId="LiveId" clId="{6ABF35F9-8EDF-4229-B8A8-17753DE4312A}" dt="2024-10-01T11:35:06.858" v="962"/>
          <ac:spMkLst>
            <pc:docMk/>
            <pc:sldMk cId="1268225968" sldId="270"/>
            <ac:spMk id="8" creationId="{A227D1F5-EE09-4BAB-8EF1-3AC29685FF88}"/>
          </ac:spMkLst>
        </pc:spChg>
        <pc:spChg chg="add mod">
          <ac:chgData name="Мария Савинова" userId="e24eaf7e9b1ed84c" providerId="LiveId" clId="{6ABF35F9-8EDF-4229-B8A8-17753DE4312A}" dt="2024-10-01T11:35:28.246" v="966" actId="1076"/>
          <ac:spMkLst>
            <pc:docMk/>
            <pc:sldMk cId="1268225968" sldId="270"/>
            <ac:spMk id="10" creationId="{DE4C170C-407B-42E2-A678-FFB96387A374}"/>
          </ac:spMkLst>
        </pc:spChg>
        <pc:spChg chg="add mod">
          <ac:chgData name="Мария Савинова" userId="e24eaf7e9b1ed84c" providerId="LiveId" clId="{6ABF35F9-8EDF-4229-B8A8-17753DE4312A}" dt="2024-10-01T11:31:08.553" v="960" actId="20577"/>
          <ac:spMkLst>
            <pc:docMk/>
            <pc:sldMk cId="1268225968" sldId="270"/>
            <ac:spMk id="12" creationId="{E19008CA-09F2-4CFA-BC00-F3E19E59370B}"/>
          </ac:spMkLst>
        </pc:spChg>
        <pc:spChg chg="add mod">
          <ac:chgData name="Мария Савинова" userId="e24eaf7e9b1ed84c" providerId="LiveId" clId="{6ABF35F9-8EDF-4229-B8A8-17753DE4312A}" dt="2024-10-01T11:35:19.308" v="965" actId="1076"/>
          <ac:spMkLst>
            <pc:docMk/>
            <pc:sldMk cId="1268225968" sldId="270"/>
            <ac:spMk id="14" creationId="{331BD2E0-B866-4446-A2BB-0B07FEF39F8A}"/>
          </ac:spMkLst>
        </pc:spChg>
        <pc:spChg chg="add mod">
          <ac:chgData name="Мария Савинова" userId="e24eaf7e9b1ed84c" providerId="LiveId" clId="{6ABF35F9-8EDF-4229-B8A8-17753DE4312A}" dt="2024-10-01T11:37:40.336" v="974" actId="1076"/>
          <ac:spMkLst>
            <pc:docMk/>
            <pc:sldMk cId="1268225968" sldId="270"/>
            <ac:spMk id="15" creationId="{CE635046-7393-4C70-A332-9CB781C24F0E}"/>
          </ac:spMkLst>
        </pc:spChg>
        <pc:spChg chg="add mod">
          <ac:chgData name="Мария Савинова" userId="e24eaf7e9b1ed84c" providerId="LiveId" clId="{6ABF35F9-8EDF-4229-B8A8-17753DE4312A}" dt="2024-10-01T11:37:48.922" v="978" actId="20577"/>
          <ac:spMkLst>
            <pc:docMk/>
            <pc:sldMk cId="1268225968" sldId="270"/>
            <ac:spMk id="16" creationId="{3B113471-E91F-47D0-849C-3D09DE4A51FE}"/>
          </ac:spMkLst>
        </pc:spChg>
        <pc:spChg chg="add mod">
          <ac:chgData name="Мария Савинова" userId="e24eaf7e9b1ed84c" providerId="LiveId" clId="{6ABF35F9-8EDF-4229-B8A8-17753DE4312A}" dt="2024-10-01T11:38:04.170" v="983" actId="1076"/>
          <ac:spMkLst>
            <pc:docMk/>
            <pc:sldMk cId="1268225968" sldId="270"/>
            <ac:spMk id="17" creationId="{892AF839-C5C2-47A1-B29C-D21B971EC218}"/>
          </ac:spMkLst>
        </pc:spChg>
        <pc:spChg chg="add mod">
          <ac:chgData name="Мария Савинова" userId="e24eaf7e9b1ed84c" providerId="LiveId" clId="{6ABF35F9-8EDF-4229-B8A8-17753DE4312A}" dt="2024-10-01T11:38:13.168" v="987" actId="20577"/>
          <ac:spMkLst>
            <pc:docMk/>
            <pc:sldMk cId="1268225968" sldId="270"/>
            <ac:spMk id="18" creationId="{B7988EA1-B37A-4223-9D1D-84A516FC10F3}"/>
          </ac:spMkLst>
        </pc:spChg>
        <pc:picChg chg="add mod">
          <ac:chgData name="Мария Савинова" userId="e24eaf7e9b1ed84c" providerId="LiveId" clId="{6ABF35F9-8EDF-4229-B8A8-17753DE4312A}" dt="2024-10-01T11:28:46.620" v="936" actId="14100"/>
          <ac:picMkLst>
            <pc:docMk/>
            <pc:sldMk cId="1268225968" sldId="270"/>
            <ac:picMk id="6" creationId="{E2037394-1113-48C0-83F8-494DFF7041A9}"/>
          </ac:picMkLst>
        </pc:picChg>
      </pc:sldChg>
      <pc:sldChg chg="del">
        <pc:chgData name="Мария Савинова" userId="e24eaf7e9b1ed84c" providerId="LiveId" clId="{6ABF35F9-8EDF-4229-B8A8-17753DE4312A}" dt="2024-10-01T11:40:08.659" v="1040" actId="47"/>
        <pc:sldMkLst>
          <pc:docMk/>
          <pc:sldMk cId="2214237742" sldId="272"/>
        </pc:sldMkLst>
      </pc:sldChg>
      <pc:sldChg chg="del">
        <pc:chgData name="Мария Савинова" userId="e24eaf7e9b1ed84c" providerId="LiveId" clId="{6ABF35F9-8EDF-4229-B8A8-17753DE4312A}" dt="2024-10-01T11:40:09.733" v="1041" actId="47"/>
        <pc:sldMkLst>
          <pc:docMk/>
          <pc:sldMk cId="1759888321" sldId="274"/>
        </pc:sldMkLst>
      </pc:sldChg>
      <pc:sldChg chg="addSp delSp modSp mod">
        <pc:chgData name="Мария Савинова" userId="e24eaf7e9b1ed84c" providerId="LiveId" clId="{6ABF35F9-8EDF-4229-B8A8-17753DE4312A}" dt="2024-10-01T11:21:10.681" v="773" actId="1076"/>
        <pc:sldMkLst>
          <pc:docMk/>
          <pc:sldMk cId="1818109047" sldId="275"/>
        </pc:sldMkLst>
        <pc:spChg chg="mod">
          <ac:chgData name="Мария Савинова" userId="e24eaf7e9b1ed84c" providerId="LiveId" clId="{6ABF35F9-8EDF-4229-B8A8-17753DE4312A}" dt="2024-10-01T11:14:10.957" v="572" actId="20577"/>
          <ac:spMkLst>
            <pc:docMk/>
            <pc:sldMk cId="1818109047" sldId="275"/>
            <ac:spMk id="2" creationId="{00000000-0000-0000-0000-000000000000}"/>
          </ac:spMkLst>
        </pc:spChg>
        <pc:spChg chg="mod">
          <ac:chgData name="Мария Савинова" userId="e24eaf7e9b1ed84c" providerId="LiveId" clId="{6ABF35F9-8EDF-4229-B8A8-17753DE4312A}" dt="2024-10-01T11:21:10.681" v="773" actId="1076"/>
          <ac:spMkLst>
            <pc:docMk/>
            <pc:sldMk cId="1818109047" sldId="275"/>
            <ac:spMk id="3" creationId="{00000000-0000-0000-0000-000000000000}"/>
          </ac:spMkLst>
        </pc:spChg>
        <pc:spChg chg="add mod">
          <ac:chgData name="Мария Савинова" userId="e24eaf7e9b1ed84c" providerId="LiveId" clId="{6ABF35F9-8EDF-4229-B8A8-17753DE4312A}" dt="2024-10-01T11:21:03.212" v="771" actId="1076"/>
          <ac:spMkLst>
            <pc:docMk/>
            <pc:sldMk cId="1818109047" sldId="275"/>
            <ac:spMk id="8" creationId="{696E321C-51EB-4BB6-A736-FC64713B4DCB}"/>
          </ac:spMkLst>
        </pc:spChg>
        <pc:spChg chg="add del mod">
          <ac:chgData name="Мария Савинова" userId="e24eaf7e9b1ed84c" providerId="LiveId" clId="{6ABF35F9-8EDF-4229-B8A8-17753DE4312A}" dt="2024-10-01T11:20:50.627" v="768"/>
          <ac:spMkLst>
            <pc:docMk/>
            <pc:sldMk cId="1818109047" sldId="275"/>
            <ac:spMk id="9" creationId="{17CC085B-839E-40B1-8BA2-97BEDFF87A93}"/>
          </ac:spMkLst>
        </pc:spChg>
        <pc:spChg chg="add del mod">
          <ac:chgData name="Мария Савинова" userId="e24eaf7e9b1ed84c" providerId="LiveId" clId="{6ABF35F9-8EDF-4229-B8A8-17753DE4312A}" dt="2024-10-01T11:21:06.169" v="772" actId="478"/>
          <ac:spMkLst>
            <pc:docMk/>
            <pc:sldMk cId="1818109047" sldId="275"/>
            <ac:spMk id="10" creationId="{80E641DC-651E-4F18-9E48-81D1BFEEDCEF}"/>
          </ac:spMkLst>
        </pc:spChg>
      </pc:sldChg>
      <pc:sldChg chg="delSp modSp add del mod">
        <pc:chgData name="Мария Савинова" userId="e24eaf7e9b1ed84c" providerId="LiveId" clId="{6ABF35F9-8EDF-4229-B8A8-17753DE4312A}" dt="2024-10-02T15:22:49.844" v="1077" actId="47"/>
        <pc:sldMkLst>
          <pc:docMk/>
          <pc:sldMk cId="1328854339" sldId="276"/>
        </pc:sldMkLst>
        <pc:spChg chg="mod">
          <ac:chgData name="Мария Савинова" userId="e24eaf7e9b1ed84c" providerId="LiveId" clId="{6ABF35F9-8EDF-4229-B8A8-17753DE4312A}" dt="2024-10-01T11:39:57.923" v="1039" actId="207"/>
          <ac:spMkLst>
            <pc:docMk/>
            <pc:sldMk cId="1328854339" sldId="276"/>
            <ac:spMk id="8" creationId="{A227D1F5-EE09-4BAB-8EF1-3AC29685FF88}"/>
          </ac:spMkLst>
        </pc:spChg>
        <pc:spChg chg="del">
          <ac:chgData name="Мария Савинова" userId="e24eaf7e9b1ed84c" providerId="LiveId" clId="{6ABF35F9-8EDF-4229-B8A8-17753DE4312A}" dt="2024-10-01T11:39:11.356" v="1010" actId="478"/>
          <ac:spMkLst>
            <pc:docMk/>
            <pc:sldMk cId="1328854339" sldId="276"/>
            <ac:spMk id="10" creationId="{DE4C170C-407B-42E2-A678-FFB96387A374}"/>
          </ac:spMkLst>
        </pc:spChg>
        <pc:spChg chg="del">
          <ac:chgData name="Мария Савинова" userId="e24eaf7e9b1ed84c" providerId="LiveId" clId="{6ABF35F9-8EDF-4229-B8A8-17753DE4312A}" dt="2024-10-01T11:39:13.014" v="1011" actId="478"/>
          <ac:spMkLst>
            <pc:docMk/>
            <pc:sldMk cId="1328854339" sldId="276"/>
            <ac:spMk id="12" creationId="{E19008CA-09F2-4CFA-BC00-F3E19E59370B}"/>
          </ac:spMkLst>
        </pc:spChg>
        <pc:spChg chg="del">
          <ac:chgData name="Мария Савинова" userId="e24eaf7e9b1ed84c" providerId="LiveId" clId="{6ABF35F9-8EDF-4229-B8A8-17753DE4312A}" dt="2024-10-01T11:39:09.748" v="1009" actId="478"/>
          <ac:spMkLst>
            <pc:docMk/>
            <pc:sldMk cId="1328854339" sldId="276"/>
            <ac:spMk id="14" creationId="{331BD2E0-B866-4446-A2BB-0B07FEF39F8A}"/>
          </ac:spMkLst>
        </pc:spChg>
        <pc:spChg chg="del">
          <ac:chgData name="Мария Савинова" userId="e24eaf7e9b1ed84c" providerId="LiveId" clId="{6ABF35F9-8EDF-4229-B8A8-17753DE4312A}" dt="2024-10-01T11:39:09.748" v="1009" actId="478"/>
          <ac:spMkLst>
            <pc:docMk/>
            <pc:sldMk cId="1328854339" sldId="276"/>
            <ac:spMk id="15" creationId="{CE635046-7393-4C70-A332-9CB781C24F0E}"/>
          </ac:spMkLst>
        </pc:spChg>
        <pc:spChg chg="del">
          <ac:chgData name="Мария Савинова" userId="e24eaf7e9b1ed84c" providerId="LiveId" clId="{6ABF35F9-8EDF-4229-B8A8-17753DE4312A}" dt="2024-10-01T11:39:09.748" v="1009" actId="478"/>
          <ac:spMkLst>
            <pc:docMk/>
            <pc:sldMk cId="1328854339" sldId="276"/>
            <ac:spMk id="16" creationId="{3B113471-E91F-47D0-849C-3D09DE4A51FE}"/>
          </ac:spMkLst>
        </pc:spChg>
        <pc:spChg chg="del">
          <ac:chgData name="Мария Савинова" userId="e24eaf7e9b1ed84c" providerId="LiveId" clId="{6ABF35F9-8EDF-4229-B8A8-17753DE4312A}" dt="2024-10-01T11:39:09.748" v="1009" actId="478"/>
          <ac:spMkLst>
            <pc:docMk/>
            <pc:sldMk cId="1328854339" sldId="276"/>
            <ac:spMk id="17" creationId="{892AF839-C5C2-47A1-B29C-D21B971EC218}"/>
          </ac:spMkLst>
        </pc:spChg>
        <pc:spChg chg="del">
          <ac:chgData name="Мария Савинова" userId="e24eaf7e9b1ed84c" providerId="LiveId" clId="{6ABF35F9-8EDF-4229-B8A8-17753DE4312A}" dt="2024-10-01T11:39:09.748" v="1009" actId="478"/>
          <ac:spMkLst>
            <pc:docMk/>
            <pc:sldMk cId="1328854339" sldId="276"/>
            <ac:spMk id="18" creationId="{B7988EA1-B37A-4223-9D1D-84A516FC10F3}"/>
          </ac:spMkLst>
        </pc:spChg>
        <pc:picChg chg="del">
          <ac:chgData name="Мария Савинова" userId="e24eaf7e9b1ed84c" providerId="LiveId" clId="{6ABF35F9-8EDF-4229-B8A8-17753DE4312A}" dt="2024-10-01T11:39:06.767" v="1008" actId="478"/>
          <ac:picMkLst>
            <pc:docMk/>
            <pc:sldMk cId="1328854339" sldId="276"/>
            <ac:picMk id="6" creationId="{E2037394-1113-48C0-83F8-494DFF7041A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 panose="00000500000000000000" pitchFamily="2" charset="0"/>
              </a:defRPr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 panose="00000500000000000000" pitchFamily="2" charset="0"/>
              </a:defRPr>
            </a:lvl1pPr>
          </a:lstStyle>
          <a:p>
            <a:fld id="{C65AC966-90DC-47D7-B999-4B8AD4DFB48E}" type="datetimeFigureOut">
              <a:rPr lang="ru-RU" smtClean="0"/>
              <a:pPr/>
              <a:t>27.10.2024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 panose="00000500000000000000" pitchFamily="2" charset="0"/>
              </a:defRPr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 panose="00000500000000000000" pitchFamily="2" charset="0"/>
              </a:defRPr>
            </a:lvl1pPr>
          </a:lstStyle>
          <a:p>
            <a:fld id="{2C580A59-B265-4FF3-9170-5C16494D3846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0835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80A59-B265-4FF3-9170-5C16494D3846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75119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80A59-B265-4FF3-9170-5C16494D3846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70001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80A59-B265-4FF3-9170-5C16494D3846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36648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80A59-B265-4FF3-9170-5C16494D3846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86277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80A59-B265-4FF3-9170-5C16494D3846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51566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80A59-B265-4FF3-9170-5C16494D3846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35174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80A59-B265-4FF3-9170-5C16494D3846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0478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80A59-B265-4FF3-9170-5C16494D3846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13116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80A59-B265-4FF3-9170-5C16494D3846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59915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80A59-B265-4FF3-9170-5C16494D3846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96490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80A59-B265-4FF3-9170-5C16494D3846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07233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80A59-B265-4FF3-9170-5C16494D3846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0197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80A59-B265-4FF3-9170-5C16494D3846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10951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80A59-B265-4FF3-9170-5C16494D3846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90196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80A59-B265-4FF3-9170-5C16494D3846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5741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89CEC-ADFD-4489-90FF-547616DBC041}" type="datetime1">
              <a:rPr lang="ru-RU" smtClean="0"/>
              <a:t>27.10.2024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МГТУ им. Н.Э. Баумана, ИБМ3 – «Промышленная логистика»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33C-F962-4E59-AF47-C3576160EA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2693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7BB86-73CF-40D4-8C7F-CA234FF7A1EB}" type="datetime1">
              <a:rPr lang="ru-RU" smtClean="0"/>
              <a:t>27.10.2024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МГТУ им. Н.Э. Баумана, ИБМ3 – «Промышленная логистика»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33C-F962-4E59-AF47-C3576160EA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01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73C63-5989-47F0-8A38-867659112843}" type="datetime1">
              <a:rPr lang="ru-RU" smtClean="0"/>
              <a:t>27.10.2024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МГТУ им. Н.Э. Баумана, ИБМ3 – «Промышленная логистика»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33C-F962-4E59-AF47-C3576160EA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9334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531FB-401D-4CE6-8E3E-F90EF76016F4}" type="datetime1">
              <a:rPr lang="ru-RU" smtClean="0"/>
              <a:t>27.10.2024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МГТУ им. Н.Э. Баумана, ИБМ3 – «Промышленная логистика»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33C-F962-4E59-AF47-C3576160EA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7019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6E959-BFD7-4835-A209-4198B71FE91E}" type="datetime1">
              <a:rPr lang="ru-RU" smtClean="0"/>
              <a:t>27.10.2024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МГТУ им. Н.Э. Баумана, ИБМ3 – «Промышленная логистика»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33C-F962-4E59-AF47-C3576160EA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4210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FC2E9-7EB8-4737-8E9A-9590B7C8EA3D}" type="datetime1">
              <a:rPr lang="ru-RU" smtClean="0"/>
              <a:t>27.10.2024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МГТУ им. Н.Э. Баумана, ИБМ3 – «Промышленная логистика»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33C-F962-4E59-AF47-C3576160EA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0517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897CF-2BDA-410D-933A-6B9BAFD70E05}" type="datetime1">
              <a:rPr lang="ru-RU" smtClean="0"/>
              <a:t>27.10.2024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МГТУ им. Н.Э. Баумана, ИБМ3 – «Промышленная логистика»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33C-F962-4E59-AF47-C3576160EA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0495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622BC-58AC-4A2D-91CE-B90BE15D141D}" type="datetime1">
              <a:rPr lang="ru-RU" smtClean="0"/>
              <a:t>27.10.2024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МГТУ им. Н.Э. Баумана, ИБМ3 – «Промышленная логистика»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33C-F962-4E59-AF47-C3576160EA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3977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411C1-03FD-4174-8B29-1952A17761AD}" type="datetime1">
              <a:rPr lang="ru-RU" smtClean="0"/>
              <a:t>27.10.2024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МГТУ им. Н.Э. Баумана, ИБМ3 – «Промышленная логистика»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33C-F962-4E59-AF47-C3576160EA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3978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6FCDF-025A-4558-B7C0-9D70D2EBCE6F}" type="datetime1">
              <a:rPr lang="ru-RU" smtClean="0"/>
              <a:t>27.10.2024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МГТУ им. Н.Э. Баумана, ИБМ3 – «Промышленная логистика»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33C-F962-4E59-AF47-C3576160EA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1040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6EB14-F614-45DD-AF15-06D5CD69D646}" type="datetime1">
              <a:rPr lang="ru-RU" smtClean="0"/>
              <a:t>27.10.2024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МГТУ им. Н.Э. Баумана, ИБМ3 – «Промышленная логистика»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33C-F962-4E59-AF47-C3576160EA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7024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fld id="{149376B8-C295-4A7D-87DF-C95CA526DB0A}" type="datetime1">
              <a:rPr lang="ru-RU" smtClean="0"/>
              <a:pPr/>
              <a:t>27.10.2024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r>
              <a:rPr lang="ru-RU" dirty="0"/>
              <a:t>МГТУ им. Н.Э. Баумана, ИБМ3 – «Промышленная логистика»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fld id="{9415E33C-F962-4E59-AF47-C3576160EA36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3324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ontserrat" panose="000005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ontserrat" panose="000005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ontserrat" panose="000005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ontserrat" panose="000005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ontserrat" panose="000005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yberleninka.ru/article/n/proekt-i-upravlenie-proektom-rossiyskaya-spetsifika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cyberleninka.ru/article/n/otsenka-ekspluatatsionnyh-zatrat-proekta" TargetMode="External"/><Relationship Id="rId4" Type="http://schemas.openxmlformats.org/officeDocument/2006/relationships/hyperlink" Target="https://eopearhiiv.edu.ee/e-kursused/eucip/juhtimine_vk/553__.html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3999" y="2588418"/>
            <a:ext cx="9144000" cy="1681164"/>
          </a:xfrm>
        </p:spPr>
        <p:txBody>
          <a:bodyPr>
            <a:normAutofit/>
          </a:bodyPr>
          <a:lstStyle/>
          <a:p>
            <a:r>
              <a:rPr lang="ru-RU" sz="2000" dirty="0">
                <a:latin typeface="Montserrat" panose="00000500000000000000" pitchFamily="2" charset="0"/>
                <a:cs typeface="Arial" panose="020B0604020202020204" pitchFamily="34" charset="0"/>
              </a:rPr>
              <a:t>Презентация на тему:</a:t>
            </a:r>
            <a:br>
              <a:rPr lang="ru-RU" sz="2000" dirty="0">
                <a:latin typeface="Montserrat" panose="00000500000000000000" pitchFamily="2" charset="0"/>
                <a:cs typeface="Arial" panose="020B0604020202020204" pitchFamily="34" charset="0"/>
              </a:rPr>
            </a:br>
            <a:r>
              <a:rPr lang="ru-RU" sz="2800" b="1" dirty="0">
                <a:solidFill>
                  <a:srgbClr val="326CDB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«Виды затрат и методы их прогнозирования при реализации проекта»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892243" y="680634"/>
            <a:ext cx="553400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kumimoji="0" lang="ru-RU" altLang="ru-RU" sz="2400" b="1" dirty="0">
                <a:solidFill>
                  <a:srgbClr val="326CDB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Московский государственный технический университет имени Н. Э. Баумана</a:t>
            </a:r>
            <a:endParaRPr kumimoji="0" lang="en-US" altLang="ru-RU" sz="2400" b="1" dirty="0">
              <a:solidFill>
                <a:srgbClr val="326CDB"/>
              </a:solidFill>
              <a:latin typeface="Montserrat" panose="000005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1028" name="Picture 4" descr="Векторный герб МГТУ имени Н. Э. Баумана — Abali.r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00" y="646448"/>
            <a:ext cx="1046199" cy="1234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1000900" y="5257800"/>
            <a:ext cx="475252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ts val="0"/>
              </a:spcBef>
            </a:pPr>
            <a:r>
              <a:rPr kumimoji="0" lang="ru-RU" altLang="ru-RU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 panose="00000500000000000000" pitchFamily="2" charset="0"/>
              </a:rPr>
              <a:t>Савинова Мария Геннадьевна</a:t>
            </a:r>
            <a:br>
              <a:rPr kumimoji="0" lang="en-US" altLang="ru-RU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 panose="00000500000000000000" pitchFamily="2" charset="0"/>
              </a:rPr>
            </a:br>
            <a:r>
              <a:rPr kumimoji="0" lang="ru-RU" altLang="ru-RU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" panose="00000500000000000000" pitchFamily="2" charset="0"/>
              </a:rPr>
              <a:t>студент(ка) группы ИУ7-71Б</a:t>
            </a:r>
            <a:endParaRPr kumimoji="0" lang="en-US" altLang="ru-RU" sz="2000" dirty="0">
              <a:solidFill>
                <a:schemeClr val="tx1">
                  <a:lumMod val="50000"/>
                  <a:lumOff val="50000"/>
                </a:schemeClr>
              </a:solidFill>
              <a:latin typeface="Montserrat" panose="00000500000000000000" pitchFamily="2" charset="0"/>
            </a:endParaRPr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41C2D28E-C887-4DAC-8A22-366BAA7358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3246" y="520321"/>
            <a:ext cx="1520954" cy="1520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7994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039528"/>
            <a:ext cx="10515600" cy="651160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326CDB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Количественный прогноз</a:t>
            </a:r>
            <a:br>
              <a:rPr lang="en-US" b="1" dirty="0">
                <a:solidFill>
                  <a:srgbClr val="326CDB"/>
                </a:solidFill>
                <a:latin typeface="Montserrat" panose="00000500000000000000" pitchFamily="2" charset="0"/>
                <a:cs typeface="Arial" panose="020B0604020202020204" pitchFamily="34" charset="0"/>
              </a:rPr>
            </a:br>
            <a:r>
              <a:rPr lang="ru-RU" sz="2800" b="1" dirty="0">
                <a:solidFill>
                  <a:srgbClr val="326CDB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Прогноз итоговых затрат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>
                <a:latin typeface="Montserrat" panose="00000500000000000000" pitchFamily="2" charset="0"/>
                <a:cs typeface="Arial" panose="020B0604020202020204" pitchFamily="34" charset="0"/>
              </a:rPr>
              <a:t>МГТУ им. Н.Э. Баумана, ИУ7 – «Программное обеспечение ЭВМ и информационные технологии»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33C-F962-4E59-AF47-C3576160EA36}" type="slidenum">
              <a:rPr lang="ru-RU" smtClean="0"/>
              <a:t>10</a:t>
            </a:fld>
            <a:endParaRPr lang="ru-RU" dirty="0"/>
          </a:p>
        </p:txBody>
      </p:sp>
      <p:pic>
        <p:nvPicPr>
          <p:cNvPr id="7" name="Picture 2" descr="image">
            <a:extLst>
              <a:ext uri="{FF2B5EF4-FFF2-40B4-BE49-F238E27FC236}">
                <a16:creationId xmlns:a16="http://schemas.microsoft.com/office/drawing/2014/main" id="{CFC6836E-3700-421C-8822-6708949CA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3246" y="360436"/>
            <a:ext cx="1520954" cy="1520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Объект 7">
                <a:extLst>
                  <a:ext uri="{FF2B5EF4-FFF2-40B4-BE49-F238E27FC236}">
                    <a16:creationId xmlns:a16="http://schemas.microsoft.com/office/drawing/2014/main" id="{A227D1F5-EE09-4BAB-8EF1-3AC29685FF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105275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ru-RU" sz="1800" b="1" dirty="0"/>
                  <a:t>Метод простой линейной экстраполяции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ru-RU" sz="2200" b="1" i="1" smtClean="0">
                              <a:latin typeface="Cambria Math" panose="02040503050406030204" pitchFamily="18" charset="0"/>
                            </a:rPr>
                            <m:t>пр</m:t>
                          </m:r>
                        </m:sub>
                      </m:sSub>
                      <m:r>
                        <a:rPr lang="ru-RU" sz="22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sz="22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2200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200" b="1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ru-RU" sz="1800" b="1" i="1" smtClean="0">
                            <a:latin typeface="Cambria Math" panose="02040503050406030204" pitchFamily="18" charset="0"/>
                          </a:rPr>
                          <m:t>пр</m:t>
                        </m:r>
                      </m:sub>
                    </m:sSub>
                    <m:r>
                      <a:rPr lang="en-US" sz="1800" b="1" i="0" smtClean="0">
                        <a:latin typeface="Cambria Math" panose="02040503050406030204" pitchFamily="18" charset="0"/>
                      </a:rPr>
                      <m:t> − </m:t>
                    </m:r>
                  </m:oMath>
                </a14:m>
                <a:r>
                  <a:rPr lang="en-US" sz="1800" b="1" dirty="0"/>
                  <a:t> </a:t>
                </a:r>
                <a:r>
                  <a:rPr lang="ru-RU" sz="1800" dirty="0"/>
                  <a:t>прогнозная итоговая стоимость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ru-RU" sz="1800" b="1" i="1" smtClean="0">
                        <a:latin typeface="Cambria Math" panose="02040503050406030204" pitchFamily="18" charset="0"/>
                      </a:rPr>
                      <m:t> − </m:t>
                    </m:r>
                  </m:oMath>
                </a14:m>
                <a:r>
                  <a:rPr lang="ru-RU" sz="1800" b="1" dirty="0"/>
                  <a:t> </a:t>
                </a:r>
                <a:r>
                  <a:rPr lang="ru-RU" sz="1800" dirty="0"/>
                  <a:t>фактические затраты на момент времени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sz="18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800" b="1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ru-RU" sz="1800" b="1" i="1" smtClean="0">
                        <a:latin typeface="Cambria Math" panose="02040503050406030204" pitchFamily="18" charset="0"/>
                      </a:rPr>
                      <m:t> − </m:t>
                    </m:r>
                  </m:oMath>
                </a14:m>
                <a:r>
                  <a:rPr lang="ru-RU" sz="1800" b="1" dirty="0"/>
                  <a:t> </a:t>
                </a:r>
                <a:r>
                  <a:rPr lang="ru-RU" sz="1800" dirty="0"/>
                  <a:t>доля работ, выполненная за время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endParaRPr lang="en-US" sz="1800" b="1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ru-RU" sz="1800" b="1" dirty="0"/>
                  <a:t>	</a:t>
                </a:r>
              </a:p>
            </p:txBody>
          </p:sp>
        </mc:Choice>
        <mc:Fallback xmlns="">
          <p:sp>
            <p:nvSpPr>
              <p:cNvPr id="8" name="Объект 7">
                <a:extLst>
                  <a:ext uri="{FF2B5EF4-FFF2-40B4-BE49-F238E27FC236}">
                    <a16:creationId xmlns:a16="http://schemas.microsoft.com/office/drawing/2014/main" id="{A227D1F5-EE09-4BAB-8EF1-3AC29685FF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105275"/>
              </a:xfrm>
              <a:blipFill>
                <a:blip r:embed="rId4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1682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039528"/>
            <a:ext cx="10515600" cy="651160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326CDB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Количественный прогноз</a:t>
            </a:r>
            <a:br>
              <a:rPr lang="en-US" b="1" dirty="0">
                <a:solidFill>
                  <a:srgbClr val="326CDB"/>
                </a:solidFill>
                <a:latin typeface="Montserrat" panose="00000500000000000000" pitchFamily="2" charset="0"/>
                <a:cs typeface="Arial" panose="020B0604020202020204" pitchFamily="34" charset="0"/>
              </a:rPr>
            </a:br>
            <a:r>
              <a:rPr lang="ru-RU" sz="2800" b="1" dirty="0">
                <a:solidFill>
                  <a:srgbClr val="326CDB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Прогноз итоговых затрат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>
                <a:latin typeface="Montserrat" panose="00000500000000000000" pitchFamily="2" charset="0"/>
                <a:cs typeface="Arial" panose="020B0604020202020204" pitchFamily="34" charset="0"/>
              </a:rPr>
              <a:t>МГТУ им. Н.Э. Баумана, ИУ7 – «Программное обеспечение ЭВМ и информационные технологии»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33C-F962-4E59-AF47-C3576160EA36}" type="slidenum">
              <a:rPr lang="ru-RU" smtClean="0"/>
              <a:t>11</a:t>
            </a:fld>
            <a:endParaRPr lang="ru-RU" dirty="0"/>
          </a:p>
        </p:txBody>
      </p:sp>
      <p:pic>
        <p:nvPicPr>
          <p:cNvPr id="7" name="Picture 2" descr="image">
            <a:extLst>
              <a:ext uri="{FF2B5EF4-FFF2-40B4-BE49-F238E27FC236}">
                <a16:creationId xmlns:a16="http://schemas.microsoft.com/office/drawing/2014/main" id="{CFC6836E-3700-421C-8822-6708949CA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3246" y="360436"/>
            <a:ext cx="1520954" cy="1520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Объект 7">
                <a:extLst>
                  <a:ext uri="{FF2B5EF4-FFF2-40B4-BE49-F238E27FC236}">
                    <a16:creationId xmlns:a16="http://schemas.microsoft.com/office/drawing/2014/main" id="{A227D1F5-EE09-4BAB-8EF1-3AC29685FF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105275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ru-RU" sz="1800" b="1" dirty="0"/>
                  <a:t>Метод простой линейной экстраполяции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ru-RU" sz="2200" b="1" i="1" smtClean="0">
                              <a:latin typeface="Cambria Math" panose="02040503050406030204" pitchFamily="18" charset="0"/>
                            </a:rPr>
                            <m:t>пр</m:t>
                          </m:r>
                        </m:sub>
                      </m:sSub>
                      <m:r>
                        <a:rPr lang="ru-RU" sz="22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1" i="1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22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ru-RU" sz="2200" b="1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 − </m:t>
                          </m:r>
                          <m:sSub>
                            <m:sSubPr>
                              <m:ctrlPr>
                                <a:rPr lang="ru-RU" sz="22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2200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</m:e>
                      </m:d>
                      <m:r>
                        <a:rPr lang="en-US" sz="22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sz="2200" b="1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ru-RU" sz="1800" b="1" i="1" smtClean="0">
                            <a:latin typeface="Cambria Math" panose="02040503050406030204" pitchFamily="18" charset="0"/>
                          </a:rPr>
                          <m:t>пр</m:t>
                        </m:r>
                      </m:sub>
                    </m:sSub>
                    <m:r>
                      <a:rPr lang="en-US" sz="1800" b="1" i="0" smtClean="0">
                        <a:latin typeface="Cambria Math" panose="02040503050406030204" pitchFamily="18" charset="0"/>
                      </a:rPr>
                      <m:t> − </m:t>
                    </m:r>
                  </m:oMath>
                </a14:m>
                <a:r>
                  <a:rPr lang="en-US" sz="1800" b="1" dirty="0"/>
                  <a:t> </a:t>
                </a:r>
                <a:r>
                  <a:rPr lang="ru-RU" sz="1800" dirty="0"/>
                  <a:t>прогнозная итоговая стоимость работ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ru-RU" sz="1800" b="1" i="1" smtClean="0">
                        <a:latin typeface="Cambria Math" panose="02040503050406030204" pitchFamily="18" charset="0"/>
                      </a:rPr>
                      <m:t> − </m:t>
                    </m:r>
                  </m:oMath>
                </a14:m>
                <a:r>
                  <a:rPr lang="ru-RU" sz="1800" dirty="0"/>
                  <a:t>фактическая (реальная) стоимость на дату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sz="18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800" b="1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ru-RU" sz="1800" b="1" i="1" smtClean="0">
                        <a:latin typeface="Cambria Math" panose="02040503050406030204" pitchFamily="18" charset="0"/>
                      </a:rPr>
                      <m:t> − </m:t>
                    </m:r>
                  </m:oMath>
                </a14:m>
                <a:r>
                  <a:rPr lang="ru-RU" sz="1800" dirty="0"/>
                  <a:t>оставшийся объем работ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𝑪</m:t>
                    </m:r>
                    <m:r>
                      <a:rPr lang="ru-RU" sz="1800" b="1" i="1" smtClean="0">
                        <a:latin typeface="Cambria Math" panose="02040503050406030204" pitchFamily="18" charset="0"/>
                      </a:rPr>
                      <m:t>− </m:t>
                    </m:r>
                  </m:oMath>
                </a14:m>
                <a:r>
                  <a:rPr lang="ru-RU" sz="1800" dirty="0"/>
                  <a:t>ожидаемая стоимость оставшейся работы на единицу объема</a:t>
                </a:r>
                <a:endParaRPr lang="en-US" sz="1800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ru-RU" sz="1800" b="1" dirty="0"/>
                  <a:t>	</a:t>
                </a:r>
              </a:p>
            </p:txBody>
          </p:sp>
        </mc:Choice>
        <mc:Fallback xmlns="">
          <p:sp>
            <p:nvSpPr>
              <p:cNvPr id="8" name="Объект 7">
                <a:extLst>
                  <a:ext uri="{FF2B5EF4-FFF2-40B4-BE49-F238E27FC236}">
                    <a16:creationId xmlns:a16="http://schemas.microsoft.com/office/drawing/2014/main" id="{A227D1F5-EE09-4BAB-8EF1-3AC29685FF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105275"/>
              </a:xfrm>
              <a:blipFill>
                <a:blip r:embed="rId4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0886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039528"/>
            <a:ext cx="10515600" cy="651160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326CDB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Количественный прогноз</a:t>
            </a:r>
            <a:br>
              <a:rPr lang="en-US" b="1" dirty="0">
                <a:solidFill>
                  <a:srgbClr val="326CDB"/>
                </a:solidFill>
                <a:latin typeface="Montserrat" panose="00000500000000000000" pitchFamily="2" charset="0"/>
                <a:cs typeface="Arial" panose="020B0604020202020204" pitchFamily="34" charset="0"/>
              </a:rPr>
            </a:br>
            <a:r>
              <a:rPr lang="ru-RU" sz="2800" b="1" dirty="0">
                <a:solidFill>
                  <a:srgbClr val="326CDB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Прогноз итоговых затрат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>
                <a:latin typeface="Montserrat" panose="00000500000000000000" pitchFamily="2" charset="0"/>
                <a:cs typeface="Arial" panose="020B0604020202020204" pitchFamily="34" charset="0"/>
              </a:rPr>
              <a:t>МГТУ им. Н.Э. Баумана, ИУ7 – «Программное обеспечение ЭВМ и информационные технологии»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33C-F962-4E59-AF47-C3576160EA36}" type="slidenum">
              <a:rPr lang="ru-RU" smtClean="0"/>
              <a:t>12</a:t>
            </a:fld>
            <a:endParaRPr lang="ru-RU" dirty="0"/>
          </a:p>
        </p:txBody>
      </p:sp>
      <p:pic>
        <p:nvPicPr>
          <p:cNvPr id="7" name="Picture 2" descr="image">
            <a:extLst>
              <a:ext uri="{FF2B5EF4-FFF2-40B4-BE49-F238E27FC236}">
                <a16:creationId xmlns:a16="http://schemas.microsoft.com/office/drawing/2014/main" id="{CFC6836E-3700-421C-8822-6708949CA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3246" y="360436"/>
            <a:ext cx="1520954" cy="1520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Объект 7">
            <a:extLst>
              <a:ext uri="{FF2B5EF4-FFF2-40B4-BE49-F238E27FC236}">
                <a16:creationId xmlns:a16="http://schemas.microsoft.com/office/drawing/2014/main" id="{A227D1F5-EE09-4BAB-8EF1-3AC29685F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1800" b="1" dirty="0"/>
              <a:t>Метод стоимостной пропорции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1800" dirty="0"/>
              <a:t>оценивает фактические затраты на определенную дату и используется для вычисления оценочного процента выполнения работы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2037394-1113-48C0-83F8-494DFF7041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54" y="3429000"/>
            <a:ext cx="3883988" cy="177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E4C170C-407B-42E2-A678-FFB96387A374}"/>
              </a:ext>
            </a:extLst>
          </p:cNvPr>
          <p:cNvSpPr txBox="1"/>
          <p:nvPr/>
        </p:nvSpPr>
        <p:spPr>
          <a:xfrm>
            <a:off x="1017154" y="5606760"/>
            <a:ext cx="412634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i="1" dirty="0">
                <a:solidFill>
                  <a:schemeClr val="bg1">
                    <a:lumMod val="50000"/>
                  </a:schemeClr>
                </a:solidFill>
                <a:latin typeface="Montserrat" panose="00000500000000000000" pitchFamily="2" charset="0"/>
              </a:rPr>
              <a:t>Соотношение завершенности работы и расходов по ней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9008CA-09F2-4CFA-BC00-F3E19E59370B}"/>
              </a:ext>
            </a:extLst>
          </p:cNvPr>
          <p:cNvSpPr txBox="1"/>
          <p:nvPr/>
        </p:nvSpPr>
        <p:spPr>
          <a:xfrm>
            <a:off x="5257800" y="3914980"/>
            <a:ext cx="6096000" cy="1292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>
                <a:latin typeface="Montserrat" panose="00000500000000000000" pitchFamily="2" charset="0"/>
              </a:rPr>
              <a:t>В точке </a:t>
            </a:r>
            <a:r>
              <a:rPr lang="ru-RU" b="1" dirty="0">
                <a:latin typeface="Montserrat" panose="00000500000000000000" pitchFamily="2" charset="0"/>
              </a:rPr>
              <a:t>А</a:t>
            </a:r>
            <a:r>
              <a:rPr lang="ru-RU" dirty="0">
                <a:latin typeface="Montserrat" panose="00000500000000000000" pitchFamily="2" charset="0"/>
              </a:rPr>
              <a:t> расходы выше, чем предполагалось.</a:t>
            </a:r>
          </a:p>
          <a:p>
            <a:pPr>
              <a:lnSpc>
                <a:spcPct val="150000"/>
              </a:lnSpc>
            </a:pPr>
            <a:r>
              <a:rPr lang="ru-RU" dirty="0">
                <a:latin typeface="Montserrat" panose="00000500000000000000" pitchFamily="2" charset="0"/>
              </a:rPr>
              <a:t>Эта точка отражает 40% завершенности работы и 50% расхода бюджета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1BD2E0-B866-4446-A2BB-0B07FEF39F8A}"/>
              </a:ext>
            </a:extLst>
          </p:cNvPr>
          <p:cNvSpPr txBox="1"/>
          <p:nvPr/>
        </p:nvSpPr>
        <p:spPr>
          <a:xfrm>
            <a:off x="2273300" y="4376324"/>
            <a:ext cx="266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latin typeface="Montserrat" panose="00000500000000000000" pitchFamily="2" charset="0"/>
              </a:rPr>
              <a:t>А</a:t>
            </a:r>
            <a:endParaRPr lang="ru-R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635046-7393-4C70-A332-9CB781C24F0E}"/>
              </a:ext>
            </a:extLst>
          </p:cNvPr>
          <p:cNvSpPr txBox="1"/>
          <p:nvPr/>
        </p:nvSpPr>
        <p:spPr>
          <a:xfrm>
            <a:off x="1350433" y="5195724"/>
            <a:ext cx="36195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000" dirty="0">
                <a:latin typeface="Montserrat" panose="00000500000000000000" pitchFamily="2" charset="0"/>
              </a:rPr>
              <a:t>20</a:t>
            </a:r>
            <a:endParaRPr lang="ru-RU" sz="1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B113471-E91F-47D0-849C-3D09DE4A51FE}"/>
              </a:ext>
            </a:extLst>
          </p:cNvPr>
          <p:cNvSpPr txBox="1"/>
          <p:nvPr/>
        </p:nvSpPr>
        <p:spPr>
          <a:xfrm>
            <a:off x="1888066" y="5199912"/>
            <a:ext cx="36195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000" dirty="0">
                <a:latin typeface="Montserrat" panose="00000500000000000000" pitchFamily="2" charset="0"/>
              </a:rPr>
              <a:t>40</a:t>
            </a:r>
            <a:endParaRPr lang="ru-RU" sz="1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92AF839-C5C2-47A1-B29C-D21B971EC218}"/>
              </a:ext>
            </a:extLst>
          </p:cNvPr>
          <p:cNvSpPr txBox="1"/>
          <p:nvPr/>
        </p:nvSpPr>
        <p:spPr>
          <a:xfrm>
            <a:off x="2425699" y="5218826"/>
            <a:ext cx="36195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000" dirty="0">
                <a:latin typeface="Montserrat" panose="00000500000000000000" pitchFamily="2" charset="0"/>
              </a:rPr>
              <a:t>60</a:t>
            </a:r>
            <a:endParaRPr lang="ru-RU" sz="1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7988EA1-B37A-4223-9D1D-84A516FC10F3}"/>
              </a:ext>
            </a:extLst>
          </p:cNvPr>
          <p:cNvSpPr txBox="1"/>
          <p:nvPr/>
        </p:nvSpPr>
        <p:spPr>
          <a:xfrm>
            <a:off x="2959148" y="5205038"/>
            <a:ext cx="36195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000" dirty="0">
                <a:latin typeface="Montserrat" panose="00000500000000000000" pitchFamily="2" charset="0"/>
              </a:rPr>
              <a:t>80</a:t>
            </a:r>
            <a:endParaRPr lang="ru-RU" sz="1000" dirty="0"/>
          </a:p>
        </p:txBody>
      </p:sp>
    </p:spTree>
    <p:extLst>
      <p:ext uri="{BB962C8B-B14F-4D97-AF65-F5344CB8AC3E}">
        <p14:creationId xmlns:p14="http://schemas.microsoft.com/office/powerpoint/2010/main" val="1268225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039528"/>
            <a:ext cx="10515600" cy="651160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326CDB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Заключение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ru-RU" sz="1800" b="1" dirty="0">
                <a:solidFill>
                  <a:srgbClr val="326CDB"/>
                </a:solidFill>
              </a:rPr>
              <a:t>анализ</a:t>
            </a:r>
            <a:r>
              <a:rPr lang="ru-RU" sz="1800" dirty="0"/>
              <a:t> и </a:t>
            </a:r>
            <a:r>
              <a:rPr lang="ru-RU" sz="1800" b="1" dirty="0">
                <a:solidFill>
                  <a:srgbClr val="326CDB"/>
                </a:solidFill>
              </a:rPr>
              <a:t>прогнозирования видов затрат</a:t>
            </a:r>
            <a:r>
              <a:rPr lang="ru-RU" sz="1800" dirty="0"/>
              <a:t> при реализации проекта</a:t>
            </a:r>
            <a:r>
              <a:rPr lang="en-US" sz="1800" dirty="0"/>
              <a:t> </a:t>
            </a:r>
            <a:r>
              <a:rPr lang="ru-RU" sz="1800" b="1" dirty="0">
                <a:solidFill>
                  <a:srgbClr val="326CDB"/>
                </a:solidFill>
              </a:rPr>
              <a:t>важны</a:t>
            </a:r>
            <a:r>
              <a:rPr lang="ru-RU" sz="1800" dirty="0"/>
              <a:t> для сохранения его экономической эффективности</a:t>
            </a:r>
          </a:p>
          <a:p>
            <a:pPr>
              <a:lnSpc>
                <a:spcPct val="150000"/>
              </a:lnSpc>
            </a:pPr>
            <a:r>
              <a:rPr lang="ru-RU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 panose="00000500000000000000" pitchFamily="2" charset="0"/>
              </a:rPr>
              <a:t>правильное управление затратами является ключевым аспектом успешной реализации проекта</a:t>
            </a:r>
          </a:p>
          <a:p>
            <a:pPr>
              <a:lnSpc>
                <a:spcPct val="150000"/>
              </a:lnSpc>
            </a:pPr>
            <a:r>
              <a:rPr lang="ru-RU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в</a:t>
            </a:r>
            <a:r>
              <a:rPr lang="ru-RU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 panose="00000500000000000000" pitchFamily="2" charset="0"/>
              </a:rPr>
              <a:t>ажно учитывать различные виды затрат при разработке бизнес-плана и стратегии проекта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>
                <a:latin typeface="Montserrat" panose="00000500000000000000" pitchFamily="2" charset="0"/>
                <a:cs typeface="Arial" panose="020B0604020202020204" pitchFamily="34" charset="0"/>
              </a:rPr>
              <a:t>МГТУ им. Н.Э. Баумана, ИУ7 – «Программное обеспечение ЭВМ и информационные технологии»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33C-F962-4E59-AF47-C3576160EA36}" type="slidenum">
              <a:rPr lang="ru-RU" smtClean="0"/>
              <a:t>13</a:t>
            </a:fld>
            <a:endParaRPr lang="ru-RU"/>
          </a:p>
        </p:txBody>
      </p:sp>
      <p:pic>
        <p:nvPicPr>
          <p:cNvPr id="7" name="Picture 2" descr="image">
            <a:extLst>
              <a:ext uri="{FF2B5EF4-FFF2-40B4-BE49-F238E27FC236}">
                <a16:creationId xmlns:a16="http://schemas.microsoft.com/office/drawing/2014/main" id="{CFC6836E-3700-421C-8822-6708949CA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3246" y="360436"/>
            <a:ext cx="1520954" cy="1520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39774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039528"/>
            <a:ext cx="7315200" cy="651160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326CDB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Список использованных источников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ru-RU" sz="1500" dirty="0"/>
              <a:t>Асташова У. В.</a:t>
            </a:r>
            <a:r>
              <a:rPr lang="ru-RU" sz="1500" i="1" dirty="0"/>
              <a:t> Проект и управление проектом: российская специфика</a:t>
            </a:r>
            <a:r>
              <a:rPr lang="ru-RU" sz="1500" dirty="0"/>
              <a:t>. — [Электронный ресурс]. — Режим доступа: </a:t>
            </a:r>
            <a:r>
              <a:rPr lang="ru-RU" sz="1500" dirty="0">
                <a:hlinkClick r:id="rId3"/>
              </a:rPr>
              <a:t>https://cyberleninka.ru/article/n/proekt-i-upravlenie-proektom-rossiyskaya-spetsifika </a:t>
            </a:r>
            <a:r>
              <a:rPr lang="ru-RU" sz="1500" b="1" dirty="0"/>
              <a:t>(Дата обращения: 01.10.2024 г.)</a:t>
            </a:r>
          </a:p>
          <a:p>
            <a:pPr>
              <a:lnSpc>
                <a:spcPct val="150000"/>
              </a:lnSpc>
            </a:pPr>
            <a:r>
              <a:rPr lang="ru-RU" sz="1500" i="1" dirty="0"/>
              <a:t>Затраты проекта.</a:t>
            </a:r>
            <a:r>
              <a:rPr lang="ru-RU" sz="1500" dirty="0"/>
              <a:t> — [Электронный ресурс]. — Режим доступа: </a:t>
            </a:r>
            <a:r>
              <a:rPr lang="ru-RU" sz="1500" dirty="0">
                <a:hlinkClick r:id="rId4"/>
              </a:rPr>
              <a:t>https://eopearhiiv.edu.ee/e-kursused/eucip/juhtimine_vk/553__.html</a:t>
            </a:r>
            <a:r>
              <a:rPr lang="ru-RU" sz="1500" dirty="0"/>
              <a:t> </a:t>
            </a:r>
            <a:r>
              <a:rPr lang="ru-RU" sz="1500" b="1" dirty="0"/>
              <a:t>(Дата обращения: 01.10.2024 г.)</a:t>
            </a:r>
          </a:p>
          <a:p>
            <a:pPr algn="l">
              <a:lnSpc>
                <a:spcPct val="150000"/>
              </a:lnSpc>
            </a:pPr>
            <a:r>
              <a:rPr lang="ru-RU" sz="1500" b="0" i="0" u="none" strike="noStrike" baseline="0" dirty="0"/>
              <a:t>Овчаров С. И, Бражников М. А. </a:t>
            </a:r>
            <a:r>
              <a:rPr lang="ru-RU" sz="1500" b="0" i="1" u="none" strike="noStrike" baseline="0" dirty="0"/>
              <a:t>Оценка эксплуатационных затрат проекта.</a:t>
            </a:r>
            <a:r>
              <a:rPr lang="ru-RU" sz="1500" b="0" i="0" u="none" strike="noStrike" baseline="0" dirty="0"/>
              <a:t> — [Электронный ресурс]. — Режим </a:t>
            </a:r>
            <a:r>
              <a:rPr lang="ru-RU" sz="1500" b="0" i="0" u="none" strike="noStrike" baseline="0"/>
              <a:t>доступа: </a:t>
            </a:r>
            <a:r>
              <a:rPr lang="en-US" sz="1500" b="0" i="0" u="none" strike="noStrike" baseline="0">
                <a:hlinkClick r:id="rId5"/>
              </a:rPr>
              <a:t>https</a:t>
            </a:r>
            <a:r>
              <a:rPr lang="en-US" sz="1500" b="0" i="0" u="none" strike="noStrike" baseline="0" dirty="0">
                <a:hlinkClick r:id="rId5"/>
              </a:rPr>
              <a:t>://cyberleninka.ru/article/n/otsenka-ekspluatatsionnyh-zatrat-proekta</a:t>
            </a:r>
            <a:r>
              <a:rPr lang="ru-RU" sz="1500" b="0" i="0" u="none" strike="noStrike" baseline="0" dirty="0"/>
              <a:t>             </a:t>
            </a:r>
            <a:r>
              <a:rPr lang="en-US" sz="1500" b="1" i="0" u="none" strike="noStrike" baseline="0" dirty="0"/>
              <a:t>(</a:t>
            </a:r>
            <a:r>
              <a:rPr lang="ru-RU" sz="1500" b="1" i="0" u="none" strike="noStrike" baseline="0" dirty="0"/>
              <a:t>Дата обращения: 01.10.2024 г.)</a:t>
            </a:r>
            <a:endParaRPr lang="ru-RU" sz="1500" b="1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>
                <a:latin typeface="Montserrat" panose="00000500000000000000" pitchFamily="2" charset="0"/>
                <a:cs typeface="Arial" panose="020B0604020202020204" pitchFamily="34" charset="0"/>
              </a:rPr>
              <a:t>МГТУ им. Н.Э. Баумана, ИУ7 – «Программное обеспечение ЭВМ и информационные технологии»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33C-F962-4E59-AF47-C3576160EA36}" type="slidenum">
              <a:rPr lang="ru-RU" smtClean="0"/>
              <a:t>14</a:t>
            </a:fld>
            <a:endParaRPr lang="ru-RU"/>
          </a:p>
        </p:txBody>
      </p:sp>
      <p:pic>
        <p:nvPicPr>
          <p:cNvPr id="7" name="Picture 2" descr="image">
            <a:extLst>
              <a:ext uri="{FF2B5EF4-FFF2-40B4-BE49-F238E27FC236}">
                <a16:creationId xmlns:a16="http://schemas.microsoft.com/office/drawing/2014/main" id="{CFC6836E-3700-421C-8822-6708949CA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3246" y="360436"/>
            <a:ext cx="1520954" cy="1520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37209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ru-RU" sz="5000" dirty="0">
                <a:latin typeface="Montserrat" panose="00000500000000000000" pitchFamily="2" charset="0"/>
              </a:rPr>
              <a:t>Спасибо за внимание!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>
                <a:latin typeface="Montserrat" panose="00000500000000000000" pitchFamily="2" charset="0"/>
                <a:cs typeface="Arial" panose="020B0604020202020204" pitchFamily="34" charset="0"/>
              </a:rPr>
              <a:t>МГТУ им. Н.Э. Баумана, ИУ7 – «Программное обеспечение ЭВМ и информационные технологии»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33C-F962-4E59-AF47-C3576160EA36}" type="slidenum">
              <a:rPr lang="ru-RU" smtClean="0"/>
              <a:t>15</a:t>
            </a:fld>
            <a:endParaRPr lang="ru-RU"/>
          </a:p>
        </p:txBody>
      </p:sp>
      <p:pic>
        <p:nvPicPr>
          <p:cNvPr id="7" name="Picture 2" descr="image">
            <a:extLst>
              <a:ext uri="{FF2B5EF4-FFF2-40B4-BE49-F238E27FC236}">
                <a16:creationId xmlns:a16="http://schemas.microsoft.com/office/drawing/2014/main" id="{CFC6836E-3700-421C-8822-6708949CA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3246" y="360436"/>
            <a:ext cx="1520954" cy="1520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4348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039528"/>
            <a:ext cx="10515600" cy="651160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326CDB"/>
                </a:solidFill>
                <a:latin typeface="Montserrat" pitchFamily="2" charset="77"/>
                <a:cs typeface="Arial" panose="020B0604020202020204" pitchFamily="34" charset="0"/>
              </a:rPr>
              <a:t>Оглавление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ru-RU" sz="2000" dirty="0">
                <a:latin typeface="Montserrat" pitchFamily="2" charset="77"/>
              </a:rPr>
              <a:t>понятие </a:t>
            </a:r>
            <a:r>
              <a:rPr lang="ru-RU" sz="2000" dirty="0">
                <a:solidFill>
                  <a:srgbClr val="326CDB"/>
                </a:solidFill>
                <a:latin typeface="Montserrat" pitchFamily="2" charset="77"/>
              </a:rPr>
              <a:t>проекта</a:t>
            </a:r>
          </a:p>
          <a:p>
            <a:pPr lvl="1">
              <a:lnSpc>
                <a:spcPct val="150000"/>
              </a:lnSpc>
            </a:pPr>
            <a:r>
              <a:rPr lang="ru-RU" sz="1800" dirty="0">
                <a:latin typeface="Montserrat" pitchFamily="2" charset="77"/>
              </a:rPr>
              <a:t>мониторинг и контроль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ru-RU" sz="2000" dirty="0">
                <a:latin typeface="Montserrat" pitchFamily="2" charset="77"/>
              </a:rPr>
              <a:t>затраты проекта</a:t>
            </a:r>
          </a:p>
          <a:p>
            <a:pPr lvl="1">
              <a:lnSpc>
                <a:spcPct val="150000"/>
              </a:lnSpc>
            </a:pPr>
            <a:r>
              <a:rPr lang="ru-RU" sz="1800" dirty="0">
                <a:solidFill>
                  <a:srgbClr val="326CDB"/>
                </a:solidFill>
                <a:latin typeface="Montserrat" pitchFamily="2" charset="77"/>
              </a:rPr>
              <a:t>прямые</a:t>
            </a:r>
          </a:p>
          <a:p>
            <a:pPr lvl="1">
              <a:lnSpc>
                <a:spcPct val="150000"/>
              </a:lnSpc>
            </a:pPr>
            <a:r>
              <a:rPr lang="ru-RU" sz="1800" dirty="0">
                <a:solidFill>
                  <a:srgbClr val="326CDB"/>
                </a:solidFill>
                <a:latin typeface="Montserrat" pitchFamily="2" charset="77"/>
              </a:rPr>
              <a:t>косвенные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ru-RU" sz="2000" dirty="0">
                <a:latin typeface="Montserrat" pitchFamily="2" charset="77"/>
              </a:rPr>
              <a:t>методы прогнозирования затрат</a:t>
            </a:r>
            <a:endParaRPr lang="ru-RU" sz="2000" dirty="0">
              <a:solidFill>
                <a:srgbClr val="326CDB"/>
              </a:solidFill>
              <a:latin typeface="Montserrat" pitchFamily="2" charset="77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>
                <a:latin typeface="Montserrat" panose="00000500000000000000" pitchFamily="2" charset="0"/>
                <a:cs typeface="Arial" panose="020B0604020202020204" pitchFamily="34" charset="0"/>
              </a:rPr>
              <a:t>МГТУ им. Н.Э. Баумана, ИУ7 – «Программное обеспечение ЭВМ и информационные технологии»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33C-F962-4E59-AF47-C3576160EA36}" type="slidenum">
              <a:rPr lang="ru-RU" smtClean="0"/>
              <a:t>2</a:t>
            </a:fld>
            <a:endParaRPr lang="ru-RU"/>
          </a:p>
        </p:txBody>
      </p:sp>
      <p:pic>
        <p:nvPicPr>
          <p:cNvPr id="7" name="Picture 2" descr="image">
            <a:extLst>
              <a:ext uri="{FF2B5EF4-FFF2-40B4-BE49-F238E27FC236}">
                <a16:creationId xmlns:a16="http://schemas.microsoft.com/office/drawing/2014/main" id="{CFC6836E-3700-421C-8822-6708949CA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3246" y="360436"/>
            <a:ext cx="1520954" cy="1520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4811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039528"/>
            <a:ext cx="10515600" cy="651160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326CDB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Проект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>
              <a:lnSpc>
                <a:spcPct val="160000"/>
              </a:lnSpc>
              <a:buFontTx/>
              <a:buChar char="-"/>
            </a:pPr>
            <a:r>
              <a:rPr lang="ru-RU" sz="1800" dirty="0">
                <a:latin typeface="Montserrat" panose="00000500000000000000" pitchFamily="2" charset="0"/>
              </a:rPr>
              <a:t>это временное предприятие, направленное на создание уникального продукта, услуги или результата</a:t>
            </a:r>
            <a:endParaRPr lang="ru-RU" sz="1800" dirty="0"/>
          </a:p>
          <a:p>
            <a:pPr marL="0" indent="0">
              <a:lnSpc>
                <a:spcPct val="160000"/>
              </a:lnSpc>
              <a:buNone/>
            </a:pPr>
            <a:r>
              <a:rPr lang="ru-RU" sz="1800" b="1" dirty="0">
                <a:solidFill>
                  <a:srgbClr val="326CDB"/>
                </a:solidFill>
                <a:latin typeface="Montserrat" panose="00000500000000000000" pitchFamily="2" charset="0"/>
              </a:rPr>
              <a:t>Важно</a:t>
            </a:r>
            <a:r>
              <a:rPr lang="ru-RU" sz="1800" dirty="0">
                <a:latin typeface="Montserrat" panose="00000500000000000000" pitchFamily="2" charset="0"/>
              </a:rPr>
              <a:t> отметить:</a:t>
            </a:r>
          </a:p>
          <a:p>
            <a:pPr>
              <a:lnSpc>
                <a:spcPct val="160000"/>
              </a:lnSpc>
            </a:pPr>
            <a:r>
              <a:rPr lang="ru-RU" sz="1800" dirty="0">
                <a:latin typeface="Montserrat" panose="00000500000000000000" pitchFamily="2" charset="0"/>
              </a:rPr>
              <a:t>проекты создают уникальные результаты</a:t>
            </a:r>
          </a:p>
          <a:p>
            <a:pPr>
              <a:lnSpc>
                <a:spcPct val="160000"/>
              </a:lnSpc>
            </a:pPr>
            <a:r>
              <a:rPr lang="ru-RU" sz="1800" dirty="0">
                <a:latin typeface="Montserrat" panose="00000500000000000000" pitchFamily="2" charset="0"/>
              </a:rPr>
              <a:t>проекты ограничены по времени</a:t>
            </a:r>
          </a:p>
          <a:p>
            <a:pPr>
              <a:lnSpc>
                <a:spcPct val="160000"/>
              </a:lnSpc>
            </a:pPr>
            <a:endParaRPr lang="en-US" sz="1800" dirty="0"/>
          </a:p>
          <a:p>
            <a:pPr marL="0" indent="0">
              <a:lnSpc>
                <a:spcPct val="160000"/>
              </a:lnSpc>
              <a:buNone/>
            </a:pPr>
            <a:r>
              <a:rPr lang="ru-RU" sz="1800" b="1" dirty="0">
                <a:solidFill>
                  <a:srgbClr val="326CDB"/>
                </a:solidFill>
                <a:latin typeface="Montserrat" panose="00000500000000000000" pitchFamily="2" charset="0"/>
              </a:rPr>
              <a:t>Жизненный цикл</a:t>
            </a:r>
            <a:r>
              <a:rPr lang="en-US" sz="1800" b="1" dirty="0">
                <a:solidFill>
                  <a:srgbClr val="326CDB"/>
                </a:solidFill>
                <a:latin typeface="Montserrat" panose="00000500000000000000" pitchFamily="2" charset="0"/>
              </a:rPr>
              <a:t> </a:t>
            </a:r>
            <a:r>
              <a:rPr lang="en-US" sz="1800" dirty="0">
                <a:latin typeface="Montserrat" panose="00000500000000000000" pitchFamily="2" charset="0"/>
              </a:rPr>
              <a:t>- </a:t>
            </a:r>
            <a:r>
              <a:rPr lang="ru-RU" sz="1800" dirty="0">
                <a:latin typeface="Montserrat" panose="00000500000000000000" pitchFamily="2" charset="0"/>
              </a:rPr>
              <a:t>это последовательность этапов, через которые проходит любой проект. </a:t>
            </a:r>
            <a:r>
              <a:rPr lang="en-US" sz="1800" dirty="0">
                <a:latin typeface="Montserrat" panose="00000500000000000000" pitchFamily="2" charset="0"/>
              </a:rPr>
              <a:t> </a:t>
            </a:r>
            <a:r>
              <a:rPr lang="ru-RU" sz="1800" dirty="0">
                <a:latin typeface="Montserrat" panose="00000500000000000000" pitchFamily="2" charset="0"/>
              </a:rPr>
              <a:t>После окончания цикла появляется конкретный результат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>
                <a:latin typeface="Montserrat" panose="00000500000000000000" pitchFamily="2" charset="0"/>
                <a:cs typeface="Arial" panose="020B0604020202020204" pitchFamily="34" charset="0"/>
              </a:rPr>
              <a:t>МГТУ им. Н.Э. Баумана, ИУ7 – «Программное обеспечение ЭВМ и информационные технологии»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33C-F962-4E59-AF47-C3576160EA36}" type="slidenum">
              <a:rPr lang="ru-RU" smtClean="0"/>
              <a:t>3</a:t>
            </a:fld>
            <a:endParaRPr lang="ru-RU" dirty="0"/>
          </a:p>
        </p:txBody>
      </p:sp>
      <p:pic>
        <p:nvPicPr>
          <p:cNvPr id="7" name="Picture 2" descr="image">
            <a:extLst>
              <a:ext uri="{FF2B5EF4-FFF2-40B4-BE49-F238E27FC236}">
                <a16:creationId xmlns:a16="http://schemas.microsoft.com/office/drawing/2014/main" id="{CFC6836E-3700-421C-8822-6708949CA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3246" y="360436"/>
            <a:ext cx="1520954" cy="1520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2912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560482"/>
            <a:ext cx="10515600" cy="4351338"/>
          </a:xfrm>
        </p:spPr>
        <p:txBody>
          <a:bodyPr numCol="2" anchor="ctr">
            <a:norm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1800" dirty="0">
                <a:latin typeface="Montserrat" panose="00000500000000000000" pitchFamily="2" charset="0"/>
              </a:rPr>
              <a:t>инициация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1800" dirty="0">
                <a:latin typeface="Montserrat" panose="00000500000000000000" pitchFamily="2" charset="0"/>
              </a:rPr>
              <a:t>планирование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1800" dirty="0">
                <a:latin typeface="Montserrat" panose="00000500000000000000" pitchFamily="2" charset="0"/>
              </a:rPr>
              <a:t>реализация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1800" dirty="0">
                <a:latin typeface="Montserrat" panose="00000500000000000000" pitchFamily="2" charset="0"/>
              </a:rPr>
              <a:t>мониторинг и контроль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1800" dirty="0"/>
              <a:t>з</a:t>
            </a:r>
            <a:r>
              <a:rPr lang="ru-RU" sz="1800" dirty="0">
                <a:latin typeface="Montserrat" panose="00000500000000000000" pitchFamily="2" charset="0"/>
              </a:rPr>
              <a:t>авершение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ru-RU" sz="18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ru-RU" sz="1800" dirty="0">
              <a:latin typeface="Montserrat" panose="00000500000000000000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ru-RU" sz="1800" dirty="0"/>
          </a:p>
          <a:p>
            <a:pPr marL="0" indent="0">
              <a:lnSpc>
                <a:spcPct val="150000"/>
              </a:lnSpc>
              <a:buNone/>
            </a:pPr>
            <a:endParaRPr lang="ru-RU" sz="1800" b="1" dirty="0">
              <a:solidFill>
                <a:srgbClr val="326CDB"/>
              </a:solidFill>
              <a:latin typeface="Montserrat" panose="00000500000000000000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ru-RU" sz="1800" b="1" dirty="0">
                <a:solidFill>
                  <a:srgbClr val="326CDB"/>
                </a:solidFill>
                <a:latin typeface="Montserrat" panose="00000500000000000000" pitchFamily="2" charset="0"/>
              </a:rPr>
              <a:t>Мониторинг и контроль:</a:t>
            </a:r>
          </a:p>
          <a:p>
            <a:pPr>
              <a:lnSpc>
                <a:spcPct val="150000"/>
              </a:lnSpc>
            </a:pPr>
            <a:r>
              <a:rPr lang="ru-RU" sz="1800" dirty="0">
                <a:latin typeface="Montserrat" panose="00000500000000000000" pitchFamily="2" charset="0"/>
              </a:rPr>
              <a:t>рациональное расходование времени</a:t>
            </a:r>
          </a:p>
          <a:p>
            <a:pPr>
              <a:lnSpc>
                <a:spcPct val="150000"/>
              </a:lnSpc>
            </a:pPr>
            <a:r>
              <a:rPr lang="ru-RU" sz="1800" dirty="0">
                <a:latin typeface="Montserrat" panose="00000500000000000000" pitchFamily="2" charset="0"/>
              </a:rPr>
              <a:t>рациональное расходование ресурсов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>
                <a:latin typeface="Montserrat" panose="00000500000000000000" pitchFamily="2" charset="0"/>
                <a:cs typeface="Arial" panose="020B0604020202020204" pitchFamily="34" charset="0"/>
              </a:rPr>
              <a:t>МГТУ им. Н.Э. Баумана, ИУ7 – «Программное обеспечение ЭВМ и информационные технологии»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33C-F962-4E59-AF47-C3576160EA36}" type="slidenum">
              <a:rPr lang="ru-RU" smtClean="0"/>
              <a:t>4</a:t>
            </a:fld>
            <a:endParaRPr lang="ru-RU"/>
          </a:p>
        </p:txBody>
      </p:sp>
      <p:pic>
        <p:nvPicPr>
          <p:cNvPr id="7" name="Picture 2" descr="image">
            <a:extLst>
              <a:ext uri="{FF2B5EF4-FFF2-40B4-BE49-F238E27FC236}">
                <a16:creationId xmlns:a16="http://schemas.microsoft.com/office/drawing/2014/main" id="{CFC6836E-3700-421C-8822-6708949CA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3246" y="360436"/>
            <a:ext cx="1520954" cy="1520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51BCBF61-FCB3-4D40-A556-5F4855C3A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9528"/>
            <a:ext cx="10515600" cy="651160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326CDB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Проект</a:t>
            </a:r>
            <a:br>
              <a:rPr lang="ru-RU" b="1" dirty="0">
                <a:solidFill>
                  <a:srgbClr val="326CDB"/>
                </a:solidFill>
                <a:latin typeface="Montserrat" panose="00000500000000000000" pitchFamily="2" charset="0"/>
                <a:cs typeface="Arial" panose="020B0604020202020204" pitchFamily="34" charset="0"/>
              </a:rPr>
            </a:br>
            <a:r>
              <a:rPr lang="ru-RU" sz="2200" b="1" dirty="0">
                <a:solidFill>
                  <a:srgbClr val="326CDB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Этапы</a:t>
            </a:r>
          </a:p>
        </p:txBody>
      </p:sp>
    </p:spTree>
    <p:extLst>
      <p:ext uri="{BB962C8B-B14F-4D97-AF65-F5344CB8AC3E}">
        <p14:creationId xmlns:p14="http://schemas.microsoft.com/office/powerpoint/2010/main" val="2839600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039528"/>
            <a:ext cx="10515600" cy="651160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326CDB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Проект</a:t>
            </a:r>
            <a:br>
              <a:rPr lang="ru-RU" b="1" dirty="0">
                <a:solidFill>
                  <a:srgbClr val="326CDB"/>
                </a:solidFill>
                <a:latin typeface="Montserrat" panose="00000500000000000000" pitchFamily="2" charset="0"/>
                <a:cs typeface="Arial" panose="020B0604020202020204" pitchFamily="34" charset="0"/>
              </a:rPr>
            </a:br>
            <a:r>
              <a:rPr lang="ru-RU" sz="2200" b="1" dirty="0">
                <a:solidFill>
                  <a:srgbClr val="326CDB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Затраты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94175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1800" dirty="0">
                <a:latin typeface="Montserrat" panose="00000500000000000000" pitchFamily="2" charset="0"/>
              </a:rPr>
              <a:t>Типы затрат:</a:t>
            </a:r>
          </a:p>
          <a:p>
            <a:pPr>
              <a:lnSpc>
                <a:spcPct val="150000"/>
              </a:lnSpc>
            </a:pPr>
            <a:r>
              <a:rPr lang="ru-RU" sz="1800" dirty="0">
                <a:latin typeface="Montserrat" panose="00000500000000000000" pitchFamily="2" charset="0"/>
              </a:rPr>
              <a:t>прямые и косвенные затраты</a:t>
            </a:r>
          </a:p>
          <a:p>
            <a:pPr>
              <a:lnSpc>
                <a:spcPct val="150000"/>
              </a:lnSpc>
            </a:pPr>
            <a:r>
              <a:rPr lang="ru-RU" sz="1800" dirty="0">
                <a:latin typeface="Montserrat" panose="00000500000000000000" pitchFamily="2" charset="0"/>
              </a:rPr>
              <a:t>затраты на проведение проекта, и затраты новой внедряемой системы</a:t>
            </a:r>
          </a:p>
          <a:p>
            <a:pPr>
              <a:lnSpc>
                <a:spcPct val="150000"/>
              </a:lnSpc>
            </a:pPr>
            <a:endParaRPr lang="ru-RU" sz="1800" dirty="0"/>
          </a:p>
          <a:p>
            <a:pPr marL="0" indent="0">
              <a:lnSpc>
                <a:spcPct val="150000"/>
              </a:lnSpc>
              <a:buNone/>
            </a:pPr>
            <a:r>
              <a:rPr lang="ru-RU" sz="1800" b="1" dirty="0">
                <a:solidFill>
                  <a:srgbClr val="326CDB"/>
                </a:solidFill>
                <a:latin typeface="Montserrat" panose="00000500000000000000" pitchFamily="2" charset="0"/>
              </a:rPr>
              <a:t>Прямые затраты </a:t>
            </a:r>
            <a:r>
              <a:rPr lang="ru-RU" sz="1800" dirty="0">
                <a:latin typeface="Montserrat" panose="00000500000000000000" pitchFamily="2" charset="0"/>
              </a:rPr>
              <a:t>- это затраты, непосредственно относимые к производственному процессу при изготовлении продукции, выполнении работ или услуг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1800" b="1" dirty="0">
                <a:solidFill>
                  <a:srgbClr val="326CDB"/>
                </a:solidFill>
                <a:latin typeface="Montserrat" panose="00000500000000000000" pitchFamily="2" charset="0"/>
              </a:rPr>
              <a:t>Косвенные расходы</a:t>
            </a:r>
            <a:r>
              <a:rPr lang="ru-RU" sz="1800" b="1" dirty="0">
                <a:solidFill>
                  <a:srgbClr val="326CDB"/>
                </a:solidFill>
              </a:rPr>
              <a:t> </a:t>
            </a:r>
            <a:r>
              <a:rPr lang="ru-RU" sz="1800" dirty="0"/>
              <a:t>- это затраты, не зафиксированные в качестве прямых в учётной политике и не отнесённые к внереализационным</a:t>
            </a:r>
            <a:endParaRPr lang="ru-RU" sz="1800" dirty="0">
              <a:latin typeface="Montserrat" panose="00000500000000000000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ru-RU" sz="1800" dirty="0">
              <a:latin typeface="Montserrat" panose="00000500000000000000" pitchFamily="2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>
                <a:latin typeface="Montserrat" panose="00000500000000000000" pitchFamily="2" charset="0"/>
                <a:cs typeface="Arial" panose="020B0604020202020204" pitchFamily="34" charset="0"/>
              </a:rPr>
              <a:t>МГТУ им. Н.Э. Баумана, ИУ7 – «Программное обеспечение ЭВМ и информационные технологии»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33C-F962-4E59-AF47-C3576160EA36}" type="slidenum">
              <a:rPr lang="ru-RU" smtClean="0"/>
              <a:t>5</a:t>
            </a:fld>
            <a:endParaRPr lang="ru-RU"/>
          </a:p>
        </p:txBody>
      </p:sp>
      <p:pic>
        <p:nvPicPr>
          <p:cNvPr id="7" name="Picture 2" descr="image">
            <a:extLst>
              <a:ext uri="{FF2B5EF4-FFF2-40B4-BE49-F238E27FC236}">
                <a16:creationId xmlns:a16="http://schemas.microsoft.com/office/drawing/2014/main" id="{CFC6836E-3700-421C-8822-6708949CA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3246" y="360436"/>
            <a:ext cx="1520954" cy="1520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8739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039528"/>
            <a:ext cx="10515600" cy="651160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326CDB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Проект</a:t>
            </a:r>
            <a:br>
              <a:rPr lang="ru-RU" b="1" dirty="0">
                <a:solidFill>
                  <a:srgbClr val="326CDB"/>
                </a:solidFill>
                <a:latin typeface="Montserrat" panose="00000500000000000000" pitchFamily="2" charset="0"/>
                <a:cs typeface="Arial" panose="020B0604020202020204" pitchFamily="34" charset="0"/>
              </a:rPr>
            </a:br>
            <a:r>
              <a:rPr lang="ru-RU" sz="2200" b="1" dirty="0">
                <a:solidFill>
                  <a:srgbClr val="326CDB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Затраты на проведение проекта и системы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numCol="1" anchor="t">
            <a:normAutofit/>
          </a:bodyPr>
          <a:lstStyle/>
          <a:p>
            <a:pPr>
              <a:lnSpc>
                <a:spcPct val="150000"/>
              </a:lnSpc>
              <a:buFontTx/>
              <a:buChar char="-"/>
            </a:pPr>
            <a:r>
              <a:rPr lang="ru-RU" sz="1800" dirty="0">
                <a:latin typeface="Montserrat" panose="00000500000000000000" pitchFamily="2" charset="0"/>
              </a:rPr>
              <a:t>это затраты, возникающие при </a:t>
            </a:r>
            <a:r>
              <a:rPr lang="ru-RU" sz="1800" b="1" dirty="0">
                <a:solidFill>
                  <a:srgbClr val="326CDB"/>
                </a:solidFill>
                <a:latin typeface="Montserrat" panose="00000500000000000000" pitchFamily="2" charset="0"/>
              </a:rPr>
              <a:t>внедрении новой системы</a:t>
            </a:r>
          </a:p>
          <a:p>
            <a:pPr>
              <a:lnSpc>
                <a:spcPct val="150000"/>
              </a:lnSpc>
              <a:buFontTx/>
              <a:buChar char="-"/>
            </a:pPr>
            <a:endParaRPr lang="ru-RU" sz="1800" b="1" dirty="0">
              <a:latin typeface="Montserrat" panose="00000500000000000000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ru-RU" sz="1800" dirty="0"/>
              <a:t>Их можно разделить на:</a:t>
            </a:r>
          </a:p>
          <a:p>
            <a:pPr lvl="1">
              <a:lnSpc>
                <a:spcPct val="150000"/>
              </a:lnSpc>
            </a:pPr>
            <a:endParaRPr lang="en-US" sz="1400" dirty="0">
              <a:latin typeface="Montserrat" panose="00000500000000000000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>
                <a:latin typeface="Montserrat" panose="00000500000000000000" pitchFamily="2" charset="0"/>
                <a:cs typeface="Arial" panose="020B0604020202020204" pitchFamily="34" charset="0"/>
              </a:rPr>
              <a:t>МГТУ им. Н.Э. Баумана, ИУ7 – «Программное обеспечение ЭВМ и информационные технологии»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33C-F962-4E59-AF47-C3576160EA36}" type="slidenum">
              <a:rPr lang="ru-RU" smtClean="0"/>
              <a:t>6</a:t>
            </a:fld>
            <a:endParaRPr lang="ru-RU" dirty="0"/>
          </a:p>
        </p:txBody>
      </p:sp>
      <p:pic>
        <p:nvPicPr>
          <p:cNvPr id="7" name="Picture 2" descr="image">
            <a:extLst>
              <a:ext uri="{FF2B5EF4-FFF2-40B4-BE49-F238E27FC236}">
                <a16:creationId xmlns:a16="http://schemas.microsoft.com/office/drawing/2014/main" id="{CFC6836E-3700-421C-8822-6708949CA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3246" y="360436"/>
            <a:ext cx="1520954" cy="1520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20A2779-2148-4F15-8FAD-551079A604CA}"/>
              </a:ext>
            </a:extLst>
          </p:cNvPr>
          <p:cNvSpPr txBox="1"/>
          <p:nvPr/>
        </p:nvSpPr>
        <p:spPr>
          <a:xfrm>
            <a:off x="838200" y="3705378"/>
            <a:ext cx="10515600" cy="3406445"/>
          </a:xfrm>
          <a:prstGeom prst="rect">
            <a:avLst/>
          </a:prstGeom>
          <a:noFill/>
        </p:spPr>
        <p:txBody>
          <a:bodyPr wrap="square" numCol="2">
            <a:spAutoFit/>
          </a:bodyPr>
          <a:lstStyle/>
          <a:p>
            <a:pPr>
              <a:lnSpc>
                <a:spcPct val="150000"/>
              </a:lnSpc>
            </a:pPr>
            <a:r>
              <a:rPr lang="ru-RU" b="1" dirty="0">
                <a:solidFill>
                  <a:srgbClr val="326CDB"/>
                </a:solidFill>
                <a:latin typeface="Montserrat" panose="00000500000000000000" pitchFamily="2" charset="0"/>
              </a:rPr>
              <a:t>Одноразовые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Montserrat" panose="00000500000000000000" pitchFamily="2" charset="0"/>
              </a:rPr>
              <a:t>стоимость разработки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Montserrat" panose="00000500000000000000" pitchFamily="2" charset="0"/>
              </a:rPr>
              <a:t>затраты на лицензии и сертификации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Montserrat" panose="00000500000000000000" pitchFamily="2" charset="0"/>
              </a:rPr>
              <a:t>системное тестирование и отладка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b="1" dirty="0">
              <a:solidFill>
                <a:srgbClr val="326CDB"/>
              </a:solidFill>
              <a:latin typeface="Montserrat" panose="00000500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b="1" dirty="0">
              <a:solidFill>
                <a:srgbClr val="326CDB"/>
              </a:solidFill>
              <a:latin typeface="Montserrat" panose="00000500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b="1" dirty="0">
              <a:solidFill>
                <a:srgbClr val="326CDB"/>
              </a:solidFill>
              <a:latin typeface="Montserrat" panose="00000500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b="1" dirty="0">
              <a:solidFill>
                <a:srgbClr val="326CDB"/>
              </a:solidFill>
              <a:latin typeface="Montserrat" panose="000005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ru-RU" b="1" dirty="0">
                <a:solidFill>
                  <a:srgbClr val="326CDB"/>
                </a:solidFill>
                <a:latin typeface="Montserrat" panose="00000500000000000000" pitchFamily="2" charset="0"/>
              </a:rPr>
              <a:t>Постоянные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Montserrat" panose="00000500000000000000" pitchFamily="2" charset="0"/>
              </a:rPr>
              <a:t>Обслуживание и поддержка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Montserrat" panose="00000500000000000000" pitchFamily="2" charset="0"/>
              </a:rPr>
              <a:t>Обновление и модернизация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Montserrat" panose="00000500000000000000" pitchFamily="2" charset="0"/>
              </a:rPr>
              <a:t>Затраты на безопасность</a:t>
            </a:r>
          </a:p>
        </p:txBody>
      </p:sp>
    </p:spTree>
    <p:extLst>
      <p:ext uri="{BB962C8B-B14F-4D97-AF65-F5344CB8AC3E}">
        <p14:creationId xmlns:p14="http://schemas.microsoft.com/office/powerpoint/2010/main" val="3551373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039528"/>
            <a:ext cx="10515600" cy="651160"/>
          </a:xfrm>
        </p:spPr>
        <p:txBody>
          <a:bodyPr>
            <a:normAutofit/>
          </a:bodyPr>
          <a:lstStyle/>
          <a:p>
            <a:r>
              <a:rPr lang="ru-RU" sz="3500" b="1" dirty="0">
                <a:solidFill>
                  <a:srgbClr val="326CDB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Методы прогнозирования затрат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numCol="1"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1800" dirty="0"/>
              <a:t>Руководитель проекта должен обратить внимание на </a:t>
            </a:r>
            <a:r>
              <a:rPr lang="ru-RU" sz="1800" b="1" dirty="0">
                <a:solidFill>
                  <a:srgbClr val="326CDB"/>
                </a:solidFill>
              </a:rPr>
              <a:t>будущие затраты. </a:t>
            </a:r>
            <a:r>
              <a:rPr lang="ru-RU" sz="1800" dirty="0"/>
              <a:t>Для контроля затрат необходимо </a:t>
            </a:r>
            <a:r>
              <a:rPr lang="ru-RU" sz="1800" b="1" dirty="0">
                <a:solidFill>
                  <a:srgbClr val="326CDB"/>
                </a:solidFill>
              </a:rPr>
              <a:t>прогнозировать</a:t>
            </a:r>
            <a:r>
              <a:rPr lang="ru-RU" sz="1800" dirty="0"/>
              <a:t> будущее развитие проекта.</a:t>
            </a:r>
          </a:p>
          <a:p>
            <a:pPr marL="0" indent="0">
              <a:lnSpc>
                <a:spcPct val="150000"/>
              </a:lnSpc>
              <a:buNone/>
            </a:pPr>
            <a:endParaRPr lang="ru-RU" sz="1800" dirty="0"/>
          </a:p>
          <a:p>
            <a:pPr marL="0" indent="0">
              <a:lnSpc>
                <a:spcPct val="150000"/>
              </a:lnSpc>
              <a:buNone/>
            </a:pPr>
            <a:r>
              <a:rPr lang="ru-RU" sz="1800" dirty="0"/>
              <a:t>Процесс прогнозирования затрат включает: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800" dirty="0"/>
              <a:t>качественный </a:t>
            </a:r>
            <a:r>
              <a:rPr lang="ru-RU" sz="1800" b="1" dirty="0">
                <a:solidFill>
                  <a:srgbClr val="326CDB"/>
                </a:solidFill>
              </a:rPr>
              <a:t>анализ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800" dirty="0"/>
              <a:t>количественный </a:t>
            </a:r>
            <a:r>
              <a:rPr lang="ru-RU" sz="1800" b="1" dirty="0">
                <a:solidFill>
                  <a:srgbClr val="326CDB"/>
                </a:solidFill>
              </a:rPr>
              <a:t>прогноз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800" b="1" dirty="0">
                <a:solidFill>
                  <a:srgbClr val="326CDB"/>
                </a:solidFill>
              </a:rPr>
              <a:t>проверку</a:t>
            </a:r>
            <a:r>
              <a:rPr lang="ru-RU" sz="1800" dirty="0"/>
              <a:t> основных </a:t>
            </a:r>
            <a:r>
              <a:rPr lang="ru-RU" sz="1800" b="1" dirty="0">
                <a:solidFill>
                  <a:srgbClr val="326CDB"/>
                </a:solidFill>
              </a:rPr>
              <a:t>предположений</a:t>
            </a:r>
            <a:r>
              <a:rPr lang="ru-RU" sz="1800" dirty="0"/>
              <a:t> количественного прогноза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>
                <a:latin typeface="Montserrat" panose="00000500000000000000" pitchFamily="2" charset="0"/>
                <a:cs typeface="Arial" panose="020B0604020202020204" pitchFamily="34" charset="0"/>
              </a:rPr>
              <a:t>МГТУ им. Н.Э. Баумана, ИУ7 – «Программное обеспечение ЭВМ и информационные технологии»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33C-F962-4E59-AF47-C3576160EA36}" type="slidenum">
              <a:rPr lang="ru-RU" smtClean="0"/>
              <a:t>7</a:t>
            </a:fld>
            <a:endParaRPr lang="ru-RU" dirty="0"/>
          </a:p>
        </p:txBody>
      </p:sp>
      <p:pic>
        <p:nvPicPr>
          <p:cNvPr id="7" name="Picture 2" descr="image">
            <a:extLst>
              <a:ext uri="{FF2B5EF4-FFF2-40B4-BE49-F238E27FC236}">
                <a16:creationId xmlns:a16="http://schemas.microsoft.com/office/drawing/2014/main" id="{CFC6836E-3700-421C-8822-6708949CA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3246" y="360436"/>
            <a:ext cx="1520954" cy="1520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0860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039528"/>
            <a:ext cx="10515600" cy="651160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326CDB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Качественный анализ</a:t>
            </a:r>
            <a:endParaRPr lang="ru-RU" sz="2200" b="1" dirty="0">
              <a:solidFill>
                <a:srgbClr val="326CDB"/>
              </a:solidFill>
              <a:latin typeface="Montserrat" panose="00000500000000000000" pitchFamily="2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837084"/>
            <a:ext cx="10515600" cy="3027363"/>
          </a:xfrm>
        </p:spPr>
        <p:txBody>
          <a:bodyPr numCol="2" anchor="ctr">
            <a:normAutofit fontScale="62500" lnSpcReduction="20000"/>
          </a:bodyPr>
          <a:lstStyle/>
          <a:p>
            <a:pPr marL="0" indent="0">
              <a:lnSpc>
                <a:spcPct val="160000"/>
              </a:lnSpc>
              <a:buNone/>
            </a:pPr>
            <a:endParaRPr lang="ru-RU" sz="1800" dirty="0"/>
          </a:p>
          <a:p>
            <a:pPr marL="0" indent="0">
              <a:lnSpc>
                <a:spcPct val="170000"/>
              </a:lnSpc>
              <a:buNone/>
            </a:pPr>
            <a:r>
              <a:rPr lang="ru-RU" sz="2600" b="1" dirty="0">
                <a:solidFill>
                  <a:srgbClr val="326CDB"/>
                </a:solidFill>
                <a:latin typeface="Montserrat" panose="00000500000000000000" pitchFamily="2" charset="0"/>
              </a:rPr>
              <a:t>Начало - </a:t>
            </a:r>
            <a:r>
              <a:rPr lang="ru-RU" sz="2600" dirty="0">
                <a:latin typeface="Montserrat" panose="00000500000000000000" pitchFamily="2" charset="0"/>
              </a:rPr>
              <a:t>это оценить факторы, воздействующие на проект в целом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ru-RU" sz="2600" b="1" dirty="0">
                <a:solidFill>
                  <a:srgbClr val="326CDB"/>
                </a:solidFill>
              </a:rPr>
              <a:t>Далее - </a:t>
            </a:r>
            <a:r>
              <a:rPr lang="ru-RU" sz="2600" dirty="0"/>
              <a:t>менеджер способен сформулировать свое мнение о предсказуемости хода проекта</a:t>
            </a:r>
          </a:p>
          <a:p>
            <a:pPr marL="0" indent="0">
              <a:lnSpc>
                <a:spcPct val="160000"/>
              </a:lnSpc>
              <a:buNone/>
            </a:pPr>
            <a:endParaRPr lang="ru-RU" sz="1800" dirty="0"/>
          </a:p>
          <a:p>
            <a:pPr marL="0" indent="0">
              <a:lnSpc>
                <a:spcPct val="160000"/>
              </a:lnSpc>
              <a:buNone/>
            </a:pPr>
            <a:endParaRPr lang="ru-RU" sz="1800" dirty="0">
              <a:latin typeface="Montserrat" panose="00000500000000000000" pitchFamily="2" charset="0"/>
            </a:endParaRPr>
          </a:p>
          <a:p>
            <a:pPr marL="0" indent="0">
              <a:lnSpc>
                <a:spcPct val="160000"/>
              </a:lnSpc>
              <a:buNone/>
            </a:pPr>
            <a:endParaRPr lang="ru-RU" sz="1800" dirty="0">
              <a:latin typeface="Montserrat" panose="00000500000000000000" pitchFamily="2" charset="0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ru-RU" sz="2300" dirty="0">
                <a:latin typeface="Montserrat" panose="00000500000000000000" pitchFamily="2" charset="0"/>
              </a:rPr>
              <a:t>В основе прогнозирования затрат: </a:t>
            </a:r>
          </a:p>
          <a:p>
            <a:pPr>
              <a:lnSpc>
                <a:spcPct val="160000"/>
              </a:lnSpc>
            </a:pPr>
            <a:r>
              <a:rPr lang="ru-RU" sz="2300" dirty="0"/>
              <a:t>мощности</a:t>
            </a:r>
          </a:p>
          <a:p>
            <a:pPr>
              <a:lnSpc>
                <a:spcPct val="160000"/>
              </a:lnSpc>
            </a:pPr>
            <a:r>
              <a:rPr lang="ru-RU" sz="2300" dirty="0"/>
              <a:t>р</a:t>
            </a:r>
            <a:r>
              <a:rPr lang="ru-RU" sz="2300" dirty="0">
                <a:latin typeface="Montserrat" panose="00000500000000000000" pitchFamily="2" charset="0"/>
              </a:rPr>
              <a:t>азмер</a:t>
            </a:r>
          </a:p>
          <a:p>
            <a:pPr>
              <a:lnSpc>
                <a:spcPct val="160000"/>
              </a:lnSpc>
            </a:pPr>
            <a:r>
              <a:rPr lang="ru-RU" sz="2300" dirty="0"/>
              <a:t>структура издержек</a:t>
            </a:r>
          </a:p>
          <a:p>
            <a:pPr>
              <a:lnSpc>
                <a:spcPct val="160000"/>
              </a:lnSpc>
            </a:pPr>
            <a:r>
              <a:rPr lang="ru-RU" sz="2300" dirty="0"/>
              <a:t>г</a:t>
            </a:r>
            <a:r>
              <a:rPr lang="ru-RU" sz="2300" dirty="0">
                <a:latin typeface="Montserrat" panose="00000500000000000000" pitchFamily="2" charset="0"/>
              </a:rPr>
              <a:t>рафик работ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>
                <a:latin typeface="Montserrat" panose="00000500000000000000" pitchFamily="2" charset="0"/>
                <a:cs typeface="Arial" panose="020B0604020202020204" pitchFamily="34" charset="0"/>
              </a:rPr>
              <a:t>МГТУ им. Н.Э. Баумана, ИУ7 – «Программное обеспечение ЭВМ и информационные технологии»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33C-F962-4E59-AF47-C3576160EA36}" type="slidenum">
              <a:rPr lang="ru-RU" smtClean="0"/>
              <a:t>8</a:t>
            </a:fld>
            <a:endParaRPr lang="ru-RU" dirty="0"/>
          </a:p>
        </p:txBody>
      </p:sp>
      <p:pic>
        <p:nvPicPr>
          <p:cNvPr id="7" name="Picture 2" descr="image">
            <a:extLst>
              <a:ext uri="{FF2B5EF4-FFF2-40B4-BE49-F238E27FC236}">
                <a16:creationId xmlns:a16="http://schemas.microsoft.com/office/drawing/2014/main" id="{CFC6836E-3700-421C-8822-6708949CA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3246" y="360436"/>
            <a:ext cx="1520954" cy="1520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96E321C-51EB-4BB6-A736-FC64713B4DCB}"/>
              </a:ext>
            </a:extLst>
          </p:cNvPr>
          <p:cNvSpPr txBox="1"/>
          <p:nvPr/>
        </p:nvSpPr>
        <p:spPr>
          <a:xfrm>
            <a:off x="838200" y="1825625"/>
            <a:ext cx="10515600" cy="8765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1800" dirty="0">
                <a:latin typeface="Montserrat" panose="00000500000000000000" pitchFamily="2" charset="0"/>
              </a:rPr>
              <a:t>ознакомление с качественными </a:t>
            </a:r>
            <a:r>
              <a:rPr lang="ru-RU" sz="1800" b="1" dirty="0">
                <a:solidFill>
                  <a:srgbClr val="326CDB"/>
                </a:solidFill>
                <a:latin typeface="Montserrat" panose="00000500000000000000" pitchFamily="2" charset="0"/>
              </a:rPr>
              <a:t>проблемами</a:t>
            </a:r>
            <a:r>
              <a:rPr lang="ru-RU" sz="1800" dirty="0">
                <a:latin typeface="Montserrat" panose="00000500000000000000" pitchFamily="2" charset="0"/>
              </a:rPr>
              <a:t>, стоящими перед руководителем проекта</a:t>
            </a:r>
          </a:p>
        </p:txBody>
      </p:sp>
    </p:spTree>
    <p:extLst>
      <p:ext uri="{BB962C8B-B14F-4D97-AF65-F5344CB8AC3E}">
        <p14:creationId xmlns:p14="http://schemas.microsoft.com/office/powerpoint/2010/main" val="1818109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039528"/>
            <a:ext cx="10515600" cy="651160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326CDB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Количественный прогноз</a:t>
            </a:r>
            <a:endParaRPr lang="ru-RU" sz="2800" b="1" dirty="0">
              <a:solidFill>
                <a:srgbClr val="326CDB"/>
              </a:solidFill>
              <a:latin typeface="Montserrat" panose="00000500000000000000" pitchFamily="2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t"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1800" dirty="0"/>
              <a:t>н</a:t>
            </a:r>
            <a:r>
              <a:rPr lang="ru-RU" sz="1800" dirty="0">
                <a:latin typeface="Montserrat" panose="00000500000000000000" pitchFamily="2" charset="0"/>
              </a:rPr>
              <a:t>аиболее важные для развития проекта факторы, </a:t>
            </a:r>
            <a:r>
              <a:rPr lang="ru-RU" sz="1800" b="1" dirty="0">
                <a:solidFill>
                  <a:srgbClr val="326CDB"/>
                </a:solidFill>
                <a:latin typeface="Montserrat" panose="00000500000000000000" pitchFamily="2" charset="0"/>
              </a:rPr>
              <a:t>выявленные на предыдущем этапе</a:t>
            </a:r>
          </a:p>
          <a:p>
            <a:pPr marL="0" indent="0">
              <a:lnSpc>
                <a:spcPct val="150000"/>
              </a:lnSpc>
              <a:buNone/>
            </a:pPr>
            <a:endParaRPr lang="ru-RU" sz="1800" b="1" dirty="0">
              <a:solidFill>
                <a:srgbClr val="326CDB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ru-RU" sz="1800" b="1" dirty="0">
                <a:solidFill>
                  <a:srgbClr val="326CDB"/>
                </a:solidFill>
                <a:latin typeface="Montserrat" panose="00000500000000000000" pitchFamily="2" charset="0"/>
              </a:rPr>
              <a:t>Текущая оценка затрат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1800" dirty="0">
                <a:latin typeface="Montserrat" panose="00000500000000000000" pitchFamily="2" charset="0"/>
              </a:rPr>
              <a:t>учитывает любые изменения, произошедшие с момента осуществления проекта</a:t>
            </a:r>
          </a:p>
          <a:p>
            <a:pPr marL="0" indent="0">
              <a:lnSpc>
                <a:spcPct val="150000"/>
              </a:lnSpc>
              <a:buNone/>
            </a:pPr>
            <a:endParaRPr lang="ru-RU" sz="1800" b="1" dirty="0">
              <a:solidFill>
                <a:srgbClr val="326CDB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ru-RU" sz="1800" b="1" dirty="0">
                <a:solidFill>
                  <a:srgbClr val="326CDB"/>
                </a:solidFill>
              </a:rPr>
              <a:t>Прогноз итоговых затрат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1800" dirty="0"/>
              <a:t>это процесс предсказания суммарных расходов, которые могут возникнуть в рамках проекта или операции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>
                <a:latin typeface="Montserrat" panose="00000500000000000000" pitchFamily="2" charset="0"/>
                <a:cs typeface="Arial" panose="020B0604020202020204" pitchFamily="34" charset="0"/>
              </a:rPr>
              <a:t>МГТУ им. Н.Э. Баумана, ИУ7 – «Программное обеспечение ЭВМ и информационные технологии»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33C-F962-4E59-AF47-C3576160EA36}" type="slidenum">
              <a:rPr lang="ru-RU" smtClean="0"/>
              <a:t>9</a:t>
            </a:fld>
            <a:endParaRPr lang="ru-RU" dirty="0"/>
          </a:p>
        </p:txBody>
      </p:sp>
      <p:pic>
        <p:nvPicPr>
          <p:cNvPr id="7" name="Picture 2" descr="image">
            <a:extLst>
              <a:ext uri="{FF2B5EF4-FFF2-40B4-BE49-F238E27FC236}">
                <a16:creationId xmlns:a16="http://schemas.microsoft.com/office/drawing/2014/main" id="{CFC6836E-3700-421C-8822-6708949CA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3246" y="360436"/>
            <a:ext cx="1520954" cy="1520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370735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980</TotalTime>
  <Words>933</Words>
  <Application>Microsoft Office PowerPoint</Application>
  <PresentationFormat>Широкоэкранный</PresentationFormat>
  <Paragraphs>159</Paragraphs>
  <Slides>15</Slides>
  <Notes>15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Montserrat</vt:lpstr>
      <vt:lpstr>Тема Office</vt:lpstr>
      <vt:lpstr>Презентация на тему: «Виды затрат и методы их прогнозирования при реализации проекта»</vt:lpstr>
      <vt:lpstr>Оглавление</vt:lpstr>
      <vt:lpstr>Проект</vt:lpstr>
      <vt:lpstr>Проект Этапы</vt:lpstr>
      <vt:lpstr>Проект Затраты</vt:lpstr>
      <vt:lpstr>Проект Затраты на проведение проекта и системы</vt:lpstr>
      <vt:lpstr>Методы прогнозирования затрат</vt:lpstr>
      <vt:lpstr>Качественный анализ</vt:lpstr>
      <vt:lpstr>Количественный прогноз</vt:lpstr>
      <vt:lpstr>Количественный прогноз Прогноз итоговых затрат</vt:lpstr>
      <vt:lpstr>Количественный прогноз Прогноз итоговых затрат</vt:lpstr>
      <vt:lpstr>Количественный прогноз Прогноз итоговых затрат</vt:lpstr>
      <vt:lpstr>Заключение</vt:lpstr>
      <vt:lpstr>Список использованных источников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ЗАГОЛОВОК</dc:title>
  <dc:creator>Пользователь Windows</dc:creator>
  <cp:lastModifiedBy>Мария Савинова</cp:lastModifiedBy>
  <cp:revision>44</cp:revision>
  <dcterms:created xsi:type="dcterms:W3CDTF">2020-08-04T22:26:18Z</dcterms:created>
  <dcterms:modified xsi:type="dcterms:W3CDTF">2024-10-27T07:20:18Z</dcterms:modified>
</cp:coreProperties>
</file>