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75" r:id="rId9"/>
    <p:sldId id="262" r:id="rId10"/>
    <p:sldId id="270" r:id="rId11"/>
    <p:sldId id="272" r:id="rId12"/>
    <p:sldId id="274" r:id="rId13"/>
    <p:sldId id="269" r:id="rId14"/>
    <p:sldId id="26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CDB"/>
    <a:srgbClr val="13388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78" autoAdjust="0"/>
    <p:restoredTop sz="94660"/>
  </p:normalViewPr>
  <p:slideViewPr>
    <p:cSldViewPr snapToGrid="0">
      <p:cViewPr>
        <p:scale>
          <a:sx n="50" d="100"/>
          <a:sy n="50" d="100"/>
        </p:scale>
        <p:origin x="24" y="10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рия Савинова" userId="e24eaf7e9b1ed84c" providerId="LiveId" clId="{FBA2780E-5BE6-4AEE-8C8C-EA7D3EE18985}"/>
    <pc:docChg chg="undo redo custSel addSld delSld modSld sldOrd">
      <pc:chgData name="Мария Савинова" userId="e24eaf7e9b1ed84c" providerId="LiveId" clId="{FBA2780E-5BE6-4AEE-8C8C-EA7D3EE18985}" dt="2024-09-23T14:03:41.281" v="2951"/>
      <pc:docMkLst>
        <pc:docMk/>
      </pc:docMkLst>
      <pc:sldChg chg="modSp mod">
        <pc:chgData name="Мария Савинова" userId="e24eaf7e9b1ed84c" providerId="LiveId" clId="{FBA2780E-5BE6-4AEE-8C8C-EA7D3EE18985}" dt="2024-09-20T22:04:41.987" v="2" actId="2711"/>
        <pc:sldMkLst>
          <pc:docMk/>
          <pc:sldMk cId="967994007" sldId="256"/>
        </pc:sldMkLst>
        <pc:spChg chg="mod">
          <ac:chgData name="Мария Савинова" userId="e24eaf7e9b1ed84c" providerId="LiveId" clId="{FBA2780E-5BE6-4AEE-8C8C-EA7D3EE18985}" dt="2024-09-20T22:04:41.987" v="2" actId="2711"/>
          <ac:spMkLst>
            <pc:docMk/>
            <pc:sldMk cId="967994007" sldId="256"/>
            <ac:spMk id="2" creationId="{00000000-0000-0000-0000-000000000000}"/>
          </ac:spMkLst>
        </pc:spChg>
      </pc:sldChg>
      <pc:sldChg chg="modSp mod">
        <pc:chgData name="Мария Савинова" userId="e24eaf7e9b1ed84c" providerId="LiveId" clId="{FBA2780E-5BE6-4AEE-8C8C-EA7D3EE18985}" dt="2024-09-20T22:30:23.716" v="765" actId="2710"/>
        <pc:sldMkLst>
          <pc:docMk/>
          <pc:sldMk cId="4014811966" sldId="257"/>
        </pc:sldMkLst>
        <pc:spChg chg="mod">
          <ac:chgData name="Мария Савинова" userId="e24eaf7e9b1ed84c" providerId="LiveId" clId="{FBA2780E-5BE6-4AEE-8C8C-EA7D3EE18985}" dt="2024-09-20T22:30:23.716" v="765" actId="2710"/>
          <ac:spMkLst>
            <pc:docMk/>
            <pc:sldMk cId="4014811966" sldId="257"/>
            <ac:spMk id="3" creationId="{00000000-0000-0000-0000-000000000000}"/>
          </ac:spMkLst>
        </pc:spChg>
      </pc:sldChg>
      <pc:sldChg chg="addSp delSp modSp mod">
        <pc:chgData name="Мария Савинова" userId="e24eaf7e9b1ed84c" providerId="LiveId" clId="{FBA2780E-5BE6-4AEE-8C8C-EA7D3EE18985}" dt="2024-09-23T14:01:58.412" v="2927" actId="20577"/>
        <pc:sldMkLst>
          <pc:docMk/>
          <pc:sldMk cId="742912908" sldId="258"/>
        </pc:sldMkLst>
        <pc:spChg chg="mod">
          <ac:chgData name="Мария Савинова" userId="e24eaf7e9b1ed84c" providerId="LiveId" clId="{FBA2780E-5BE6-4AEE-8C8C-EA7D3EE18985}" dt="2024-09-20T22:06:31.655" v="25" actId="113"/>
          <ac:spMkLst>
            <pc:docMk/>
            <pc:sldMk cId="742912908" sldId="258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1:58.412" v="2927" actId="20577"/>
          <ac:spMkLst>
            <pc:docMk/>
            <pc:sldMk cId="742912908" sldId="258"/>
            <ac:spMk id="3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0T22:21:55.870" v="468" actId="1036"/>
          <ac:spMkLst>
            <pc:docMk/>
            <pc:sldMk cId="742912908" sldId="258"/>
            <ac:spMk id="8" creationId="{143DF86B-0F1D-4327-BA47-4BA88D0280EF}"/>
          </ac:spMkLst>
        </pc:spChg>
        <pc:spChg chg="add del mod">
          <ac:chgData name="Мария Савинова" userId="e24eaf7e9b1ed84c" providerId="LiveId" clId="{FBA2780E-5BE6-4AEE-8C8C-EA7D3EE18985}" dt="2024-09-20T22:44:32.202" v="1121"/>
          <ac:spMkLst>
            <pc:docMk/>
            <pc:sldMk cId="742912908" sldId="258"/>
            <ac:spMk id="9" creationId="{8FAC235C-B49B-40FD-A71D-CEF085AC2F61}"/>
          </ac:spMkLst>
        </pc:spChg>
        <pc:spChg chg="add del mod">
          <ac:chgData name="Мария Савинова" userId="e24eaf7e9b1ed84c" providerId="LiveId" clId="{FBA2780E-5BE6-4AEE-8C8C-EA7D3EE18985}" dt="2024-09-20T22:18:36.721" v="359" actId="478"/>
          <ac:spMkLst>
            <pc:docMk/>
            <pc:sldMk cId="742912908" sldId="258"/>
            <ac:spMk id="10" creationId="{159B5573-2CA5-4320-AFF0-1FFBB07A7CA5}"/>
          </ac:spMkLst>
        </pc:spChg>
      </pc:sldChg>
      <pc:sldChg chg="modSp add mod">
        <pc:chgData name="Мария Савинова" userId="e24eaf7e9b1ed84c" providerId="LiveId" clId="{FBA2780E-5BE6-4AEE-8C8C-EA7D3EE18985}" dt="2024-09-23T14:02:05.745" v="2928" actId="20577"/>
        <pc:sldMkLst>
          <pc:docMk/>
          <pc:sldMk cId="2839600060" sldId="259"/>
        </pc:sldMkLst>
        <pc:spChg chg="mod">
          <ac:chgData name="Мария Савинова" userId="e24eaf7e9b1ed84c" providerId="LiveId" clId="{FBA2780E-5BE6-4AEE-8C8C-EA7D3EE18985}" dt="2024-09-20T22:06:43.243" v="38" actId="20577"/>
          <ac:spMkLst>
            <pc:docMk/>
            <pc:sldMk cId="2839600060" sldId="259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2:05.745" v="2928" actId="20577"/>
          <ac:spMkLst>
            <pc:docMk/>
            <pc:sldMk cId="2839600060" sldId="259"/>
            <ac:spMk id="3" creationId="{00000000-0000-0000-0000-000000000000}"/>
          </ac:spMkLst>
        </pc:spChg>
      </pc:sldChg>
      <pc:sldChg chg="addSp delSp modSp add mod">
        <pc:chgData name="Мария Савинова" userId="e24eaf7e9b1ed84c" providerId="LiveId" clId="{FBA2780E-5BE6-4AEE-8C8C-EA7D3EE18985}" dt="2024-09-23T14:02:16.177" v="2932" actId="20577"/>
        <pc:sldMkLst>
          <pc:docMk/>
          <pc:sldMk cId="1758739892" sldId="260"/>
        </pc:sldMkLst>
        <pc:spChg chg="mod">
          <ac:chgData name="Мария Савинова" userId="e24eaf7e9b1ed84c" providerId="LiveId" clId="{FBA2780E-5BE6-4AEE-8C8C-EA7D3EE18985}" dt="2024-09-20T22:25:43.261" v="678" actId="20577"/>
          <ac:spMkLst>
            <pc:docMk/>
            <pc:sldMk cId="1758739892" sldId="260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2:16.177" v="2932" actId="20577"/>
          <ac:spMkLst>
            <pc:docMk/>
            <pc:sldMk cId="1758739892" sldId="260"/>
            <ac:spMk id="3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08:20:51.586" v="1942" actId="2711"/>
          <ac:spMkLst>
            <pc:docMk/>
            <pc:sldMk cId="1758739892" sldId="260"/>
            <ac:spMk id="4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0T22:25:01.200" v="596"/>
          <ac:spMkLst>
            <pc:docMk/>
            <pc:sldMk cId="1758739892" sldId="260"/>
            <ac:spMk id="8" creationId="{E5EF931D-D382-4C75-99AA-41E8EC200C70}"/>
          </ac:spMkLst>
        </pc:spChg>
        <pc:spChg chg="add del mod">
          <ac:chgData name="Мария Савинова" userId="e24eaf7e9b1ed84c" providerId="LiveId" clId="{FBA2780E-5BE6-4AEE-8C8C-EA7D3EE18985}" dt="2024-09-20T22:25:01.200" v="596"/>
          <ac:spMkLst>
            <pc:docMk/>
            <pc:sldMk cId="1758739892" sldId="260"/>
            <ac:spMk id="9" creationId="{D9F10936-68B0-447C-B532-CEBDE6B1B911}"/>
          </ac:spMkLst>
        </pc:spChg>
        <pc:spChg chg="add del mod">
          <ac:chgData name="Мария Савинова" userId="e24eaf7e9b1ed84c" providerId="LiveId" clId="{FBA2780E-5BE6-4AEE-8C8C-EA7D3EE18985}" dt="2024-09-20T22:26:00.207" v="697" actId="478"/>
          <ac:spMkLst>
            <pc:docMk/>
            <pc:sldMk cId="1758739892" sldId="260"/>
            <ac:spMk id="10" creationId="{F77BE8FF-22FF-43AE-A5D6-3DDD19AEF4C3}"/>
          </ac:spMkLst>
        </pc:spChg>
        <pc:spChg chg="add del mod">
          <ac:chgData name="Мария Савинова" userId="e24eaf7e9b1ed84c" providerId="LiveId" clId="{FBA2780E-5BE6-4AEE-8C8C-EA7D3EE18985}" dt="2024-09-20T22:26:00.207" v="697" actId="478"/>
          <ac:spMkLst>
            <pc:docMk/>
            <pc:sldMk cId="1758739892" sldId="260"/>
            <ac:spMk id="11" creationId="{A4E96537-5032-42E5-853F-EF68D0D0E2F9}"/>
          </ac:spMkLst>
        </pc:spChg>
      </pc:sldChg>
      <pc:sldChg chg="addSp delSp modSp add mod">
        <pc:chgData name="Мария Савинова" userId="e24eaf7e9b1ed84c" providerId="LiveId" clId="{FBA2780E-5BE6-4AEE-8C8C-EA7D3EE18985}" dt="2024-09-23T08:21:07.949" v="1944" actId="2711"/>
        <pc:sldMkLst>
          <pc:docMk/>
          <pc:sldMk cId="600860783" sldId="261"/>
        </pc:sldMkLst>
        <pc:spChg chg="mod">
          <ac:chgData name="Мария Савинова" userId="e24eaf7e9b1ed84c" providerId="LiveId" clId="{FBA2780E-5BE6-4AEE-8C8C-EA7D3EE18985}" dt="2024-09-20T22:45:27.292" v="1153" actId="20577"/>
          <ac:spMkLst>
            <pc:docMk/>
            <pc:sldMk cId="600860783" sldId="261"/>
            <ac:spMk id="2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0T23:04:42.008" v="1579" actId="207"/>
          <ac:spMkLst>
            <pc:docMk/>
            <pc:sldMk cId="600860783" sldId="261"/>
            <ac:spMk id="3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08:21:07.949" v="1944" actId="2711"/>
          <ac:spMkLst>
            <pc:docMk/>
            <pc:sldMk cId="600860783" sldId="261"/>
            <ac:spMk id="4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0T22:43:15.747" v="1100" actId="22"/>
          <ac:spMkLst>
            <pc:docMk/>
            <pc:sldMk cId="600860783" sldId="261"/>
            <ac:spMk id="14" creationId="{03A4D306-268D-421A-9429-E8A6D3A0783E}"/>
          </ac:spMkLst>
        </pc:spChg>
        <pc:spChg chg="add del mod">
          <ac:chgData name="Мария Савинова" userId="e24eaf7e9b1ed84c" providerId="LiveId" clId="{FBA2780E-5BE6-4AEE-8C8C-EA7D3EE18985}" dt="2024-09-20T22:43:13.526" v="1095"/>
          <ac:spMkLst>
            <pc:docMk/>
            <pc:sldMk cId="600860783" sldId="261"/>
            <ac:spMk id="15" creationId="{DB7FD0E9-6E8E-4AD9-9700-12C9E66382F4}"/>
          </ac:spMkLst>
        </pc:spChg>
        <pc:spChg chg="add del mod">
          <ac:chgData name="Мария Савинова" userId="e24eaf7e9b1ed84c" providerId="LiveId" clId="{FBA2780E-5BE6-4AEE-8C8C-EA7D3EE18985}" dt="2024-09-20T22:49:11.893" v="1215" actId="478"/>
          <ac:spMkLst>
            <pc:docMk/>
            <pc:sldMk cId="600860783" sldId="261"/>
            <ac:spMk id="17" creationId="{DBBE5F54-A7B2-4FFC-9E6D-ADEAC307AF61}"/>
          </ac:spMkLst>
        </pc:spChg>
        <pc:spChg chg="add del mod">
          <ac:chgData name="Мария Савинова" userId="e24eaf7e9b1ed84c" providerId="LiveId" clId="{FBA2780E-5BE6-4AEE-8C8C-EA7D3EE18985}" dt="2024-09-20T22:49:11.893" v="1215" actId="478"/>
          <ac:spMkLst>
            <pc:docMk/>
            <pc:sldMk cId="600860783" sldId="261"/>
            <ac:spMk id="18" creationId="{FE6A15AD-9C16-4693-B2BE-234F6D9BDF29}"/>
          </ac:spMkLst>
        </pc:spChg>
        <pc:picChg chg="add del mod ord">
          <ac:chgData name="Мария Савинова" userId="e24eaf7e9b1ed84c" providerId="LiveId" clId="{FBA2780E-5BE6-4AEE-8C8C-EA7D3EE18985}" dt="2024-09-20T22:39:02.526" v="1026" actId="22"/>
          <ac:picMkLst>
            <pc:docMk/>
            <pc:sldMk cId="600860783" sldId="261"/>
            <ac:picMk id="8" creationId="{EDED9590-9BC3-44DD-8E6F-35CDD821EC56}"/>
          </ac:picMkLst>
        </pc:picChg>
        <pc:picChg chg="add del mod modCrop">
          <ac:chgData name="Мария Савинова" userId="e24eaf7e9b1ed84c" providerId="LiveId" clId="{FBA2780E-5BE6-4AEE-8C8C-EA7D3EE18985}" dt="2024-09-20T22:39:57.028" v="1037" actId="478"/>
          <ac:picMkLst>
            <pc:docMk/>
            <pc:sldMk cId="600860783" sldId="261"/>
            <ac:picMk id="10" creationId="{E6ECBEEB-DB74-4815-83F6-DA099BFF09E4}"/>
          </ac:picMkLst>
        </pc:picChg>
        <pc:picChg chg="add mod">
          <ac:chgData name="Мария Савинова" userId="e24eaf7e9b1ed84c" providerId="LiveId" clId="{FBA2780E-5BE6-4AEE-8C8C-EA7D3EE18985}" dt="2024-09-20T23:04:36.707" v="1578" actId="1076"/>
          <ac:picMkLst>
            <pc:docMk/>
            <pc:sldMk cId="600860783" sldId="261"/>
            <ac:picMk id="12" creationId="{3C7851B5-3554-480E-BE26-3BB8F8EB47A8}"/>
          </ac:picMkLst>
        </pc:picChg>
      </pc:sldChg>
      <pc:sldChg chg="addSp delSp modSp add mod">
        <pc:chgData name="Мария Савинова" userId="e24eaf7e9b1ed84c" providerId="LiveId" clId="{FBA2780E-5BE6-4AEE-8C8C-EA7D3EE18985}" dt="2024-09-23T14:03:06.125" v="2948" actId="20577"/>
        <pc:sldMkLst>
          <pc:docMk/>
          <pc:sldMk cId="2293707358" sldId="262"/>
        </pc:sldMkLst>
        <pc:spChg chg="mod">
          <ac:chgData name="Мария Савинова" userId="e24eaf7e9b1ed84c" providerId="LiveId" clId="{FBA2780E-5BE6-4AEE-8C8C-EA7D3EE18985}" dt="2024-09-20T22:49:34.578" v="1229" actId="255"/>
          <ac:spMkLst>
            <pc:docMk/>
            <pc:sldMk cId="2293707358" sldId="262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3:06.125" v="2948" actId="20577"/>
          <ac:spMkLst>
            <pc:docMk/>
            <pc:sldMk cId="2293707358" sldId="262"/>
            <ac:spMk id="3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3T08:39:08.653" v="2004" actId="478"/>
          <ac:spMkLst>
            <pc:docMk/>
            <pc:sldMk cId="2293707358" sldId="262"/>
            <ac:spMk id="8" creationId="{D4C95291-2C23-4352-BCC0-5C4F93100524}"/>
          </ac:spMkLst>
        </pc:spChg>
        <pc:spChg chg="add del mod">
          <ac:chgData name="Мария Савинова" userId="e24eaf7e9b1ed84c" providerId="LiveId" clId="{FBA2780E-5BE6-4AEE-8C8C-EA7D3EE18985}" dt="2024-09-23T08:39:10.841" v="2005" actId="478"/>
          <ac:spMkLst>
            <pc:docMk/>
            <pc:sldMk cId="2293707358" sldId="262"/>
            <ac:spMk id="9" creationId="{B11FA133-F035-4245-8E62-A414ADF52242}"/>
          </ac:spMkLst>
        </pc:spChg>
        <pc:spChg chg="add del mod">
          <ac:chgData name="Мария Савинова" userId="e24eaf7e9b1ed84c" providerId="LiveId" clId="{FBA2780E-5BE6-4AEE-8C8C-EA7D3EE18985}" dt="2024-09-20T22:52:37.463" v="1304" actId="478"/>
          <ac:spMkLst>
            <pc:docMk/>
            <pc:sldMk cId="2293707358" sldId="262"/>
            <ac:spMk id="10" creationId="{C6319FCC-5266-4C84-9F8A-38F424A8EDAA}"/>
          </ac:spMkLst>
        </pc:spChg>
      </pc:sldChg>
      <pc:sldChg chg="addSp modSp add mod">
        <pc:chgData name="Мария Савинова" userId="e24eaf7e9b1ed84c" providerId="LiveId" clId="{FBA2780E-5BE6-4AEE-8C8C-EA7D3EE18985}" dt="2024-09-23T14:03:19.646" v="2949"/>
        <pc:sldMkLst>
          <pc:docMk/>
          <pc:sldMk cId="3632604304" sldId="263"/>
        </pc:sldMkLst>
        <pc:spChg chg="mod">
          <ac:chgData name="Мария Савинова" userId="e24eaf7e9b1ed84c" providerId="LiveId" clId="{FBA2780E-5BE6-4AEE-8C8C-EA7D3EE18985}" dt="2024-09-20T22:53:24.063" v="1323" actId="255"/>
          <ac:spMkLst>
            <pc:docMk/>
            <pc:sldMk cId="3632604304" sldId="263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3:49:24.098" v="2726" actId="20577"/>
          <ac:spMkLst>
            <pc:docMk/>
            <pc:sldMk cId="3632604304" sldId="263"/>
            <ac:spMk id="3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08:20:45.596" v="1941" actId="2711"/>
          <ac:spMkLst>
            <pc:docMk/>
            <pc:sldMk cId="3632604304" sldId="263"/>
            <ac:spMk id="4" creationId="{00000000-0000-0000-0000-000000000000}"/>
          </ac:spMkLst>
        </pc:spChg>
        <pc:spChg chg="add mod">
          <ac:chgData name="Мария Савинова" userId="e24eaf7e9b1ed84c" providerId="LiveId" clId="{FBA2780E-5BE6-4AEE-8C8C-EA7D3EE18985}" dt="2024-09-23T14:03:19.646" v="2949"/>
          <ac:spMkLst>
            <pc:docMk/>
            <pc:sldMk cId="3632604304" sldId="263"/>
            <ac:spMk id="10" creationId="{06F7FA00-9462-463A-82F0-CF3D67B70160}"/>
          </ac:spMkLst>
        </pc:spChg>
        <pc:spChg chg="add mod">
          <ac:chgData name="Мария Савинова" userId="e24eaf7e9b1ed84c" providerId="LiveId" clId="{FBA2780E-5BE6-4AEE-8C8C-EA7D3EE18985}" dt="2024-09-23T13:39:01.682" v="2402" actId="207"/>
          <ac:spMkLst>
            <pc:docMk/>
            <pc:sldMk cId="3632604304" sldId="263"/>
            <ac:spMk id="11" creationId="{0E686081-C68F-4292-B742-E5FC2F20847F}"/>
          </ac:spMkLst>
        </pc:spChg>
        <pc:picChg chg="add mod">
          <ac:chgData name="Мария Савинова" userId="e24eaf7e9b1ed84c" providerId="LiveId" clId="{FBA2780E-5BE6-4AEE-8C8C-EA7D3EE18985}" dt="2024-09-23T08:42:35.716" v="2134" actId="1076"/>
          <ac:picMkLst>
            <pc:docMk/>
            <pc:sldMk cId="3632604304" sldId="263"/>
            <ac:picMk id="8" creationId="{A51CFDCE-016F-46DE-A41A-3E752F019132}"/>
          </ac:picMkLst>
        </pc:picChg>
      </pc:sldChg>
      <pc:sldChg chg="modSp add mod">
        <pc:chgData name="Мария Савинова" userId="e24eaf7e9b1ed84c" providerId="LiveId" clId="{FBA2780E-5BE6-4AEE-8C8C-EA7D3EE18985}" dt="2024-09-23T14:03:27.960" v="2950"/>
        <pc:sldMkLst>
          <pc:docMk/>
          <pc:sldMk cId="36148254" sldId="264"/>
        </pc:sldMkLst>
        <pc:spChg chg="mod">
          <ac:chgData name="Мария Савинова" userId="e24eaf7e9b1ed84c" providerId="LiveId" clId="{FBA2780E-5BE6-4AEE-8C8C-EA7D3EE18985}" dt="2024-09-23T13:38:38.254" v="2400" actId="20577"/>
          <ac:spMkLst>
            <pc:docMk/>
            <pc:sldMk cId="36148254" sldId="264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3:27.960" v="2950"/>
          <ac:spMkLst>
            <pc:docMk/>
            <pc:sldMk cId="36148254" sldId="264"/>
            <ac:spMk id="3" creationId="{00000000-0000-0000-0000-000000000000}"/>
          </ac:spMkLst>
        </pc:spChg>
      </pc:sldChg>
      <pc:sldChg chg="addSp delSp modSp add mod">
        <pc:chgData name="Мария Савинова" userId="e24eaf7e9b1ed84c" providerId="LiveId" clId="{FBA2780E-5BE6-4AEE-8C8C-EA7D3EE18985}" dt="2024-09-23T14:03:41.281" v="2951"/>
        <pc:sldMkLst>
          <pc:docMk/>
          <pc:sldMk cId="2299204813" sldId="265"/>
        </pc:sldMkLst>
        <pc:spChg chg="mod">
          <ac:chgData name="Мария Савинова" userId="e24eaf7e9b1ed84c" providerId="LiveId" clId="{FBA2780E-5BE6-4AEE-8C8C-EA7D3EE18985}" dt="2024-09-20T23:02:01.286" v="1535" actId="20577"/>
          <ac:spMkLst>
            <pc:docMk/>
            <pc:sldMk cId="2299204813" sldId="265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3:41.281" v="2951"/>
          <ac:spMkLst>
            <pc:docMk/>
            <pc:sldMk cId="2299204813" sldId="265"/>
            <ac:spMk id="3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3T13:46:24.868" v="2585"/>
          <ac:spMkLst>
            <pc:docMk/>
            <pc:sldMk cId="2299204813" sldId="265"/>
            <ac:spMk id="6" creationId="{DFD64BB7-3ADF-4F6F-B34B-E853B4C08AB8}"/>
          </ac:spMkLst>
        </pc:spChg>
        <pc:spChg chg="add del mod">
          <ac:chgData name="Мария Савинова" userId="e24eaf7e9b1ed84c" providerId="LiveId" clId="{FBA2780E-5BE6-4AEE-8C8C-EA7D3EE18985}" dt="2024-09-23T13:45:59.652" v="2579" actId="478"/>
          <ac:spMkLst>
            <pc:docMk/>
            <pc:sldMk cId="2299204813" sldId="265"/>
            <ac:spMk id="8" creationId="{957AA84F-8897-4933-85BC-FB0080066665}"/>
          </ac:spMkLst>
        </pc:spChg>
        <pc:spChg chg="add del mod">
          <ac:chgData name="Мария Савинова" userId="e24eaf7e9b1ed84c" providerId="LiveId" clId="{FBA2780E-5BE6-4AEE-8C8C-EA7D3EE18985}" dt="2024-09-23T13:46:01.733" v="2580" actId="478"/>
          <ac:spMkLst>
            <pc:docMk/>
            <pc:sldMk cId="2299204813" sldId="265"/>
            <ac:spMk id="9" creationId="{791872D6-869B-4CA8-8997-4959251037CA}"/>
          </ac:spMkLst>
        </pc:spChg>
        <pc:spChg chg="add del mod">
          <ac:chgData name="Мария Савинова" userId="e24eaf7e9b1ed84c" providerId="LiveId" clId="{FBA2780E-5BE6-4AEE-8C8C-EA7D3EE18985}" dt="2024-09-23T13:46:24.868" v="2585"/>
          <ac:spMkLst>
            <pc:docMk/>
            <pc:sldMk cId="2299204813" sldId="265"/>
            <ac:spMk id="10" creationId="{5C0C52F8-DAF1-4428-9A84-853511E00A4B}"/>
          </ac:spMkLst>
        </pc:spChg>
      </pc:sldChg>
      <pc:sldChg chg="delSp modSp add mod">
        <pc:chgData name="Мария Савинова" userId="e24eaf7e9b1ed84c" providerId="LiveId" clId="{FBA2780E-5BE6-4AEE-8C8C-EA7D3EE18985}" dt="2024-09-20T23:09:44.555" v="1702" actId="1076"/>
        <pc:sldMkLst>
          <pc:docMk/>
          <pc:sldMk cId="3474348753" sldId="266"/>
        </pc:sldMkLst>
        <pc:spChg chg="del mod">
          <ac:chgData name="Мария Савинова" userId="e24eaf7e9b1ed84c" providerId="LiveId" clId="{FBA2780E-5BE6-4AEE-8C8C-EA7D3EE18985}" dt="2024-09-20T22:12:05.625" v="116" actId="478"/>
          <ac:spMkLst>
            <pc:docMk/>
            <pc:sldMk cId="3474348753" sldId="266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0T23:09:44.555" v="1702" actId="1076"/>
          <ac:spMkLst>
            <pc:docMk/>
            <pc:sldMk cId="3474348753" sldId="266"/>
            <ac:spMk id="3" creationId="{00000000-0000-0000-0000-000000000000}"/>
          </ac:spMkLst>
        </pc:spChg>
      </pc:sldChg>
      <pc:sldChg chg="add del">
        <pc:chgData name="Мария Савинова" userId="e24eaf7e9b1ed84c" providerId="LiveId" clId="{FBA2780E-5BE6-4AEE-8C8C-EA7D3EE18985}" dt="2024-09-20T22:44:24.906" v="1119" actId="47"/>
        <pc:sldMkLst>
          <pc:docMk/>
          <pc:sldMk cId="1581301969" sldId="267"/>
        </pc:sldMkLst>
      </pc:sldChg>
      <pc:sldChg chg="addSp modSp add del mod">
        <pc:chgData name="Мария Савинова" userId="e24eaf7e9b1ed84c" providerId="LiveId" clId="{FBA2780E-5BE6-4AEE-8C8C-EA7D3EE18985}" dt="2024-09-20T22:38:48.706" v="1024" actId="47"/>
        <pc:sldMkLst>
          <pc:docMk/>
          <pc:sldMk cId="3762584318" sldId="267"/>
        </pc:sldMkLst>
        <pc:spChg chg="mod">
          <ac:chgData name="Мария Савинова" userId="e24eaf7e9b1ed84c" providerId="LiveId" clId="{FBA2780E-5BE6-4AEE-8C8C-EA7D3EE18985}" dt="2024-09-20T22:38:27.029" v="1023" actId="20577"/>
          <ac:spMkLst>
            <pc:docMk/>
            <pc:sldMk cId="3762584318" sldId="267"/>
            <ac:spMk id="3" creationId="{00000000-0000-0000-0000-000000000000}"/>
          </ac:spMkLst>
        </pc:spChg>
        <pc:picChg chg="add mod modCrop">
          <ac:chgData name="Мария Савинова" userId="e24eaf7e9b1ed84c" providerId="LiveId" clId="{FBA2780E-5BE6-4AEE-8C8C-EA7D3EE18985}" dt="2024-09-20T22:38:08.304" v="1019" actId="14100"/>
          <ac:picMkLst>
            <pc:docMk/>
            <pc:sldMk cId="3762584318" sldId="267"/>
            <ac:picMk id="8" creationId="{4445FA39-BB8E-41B6-B13A-2DF3C2EC95AE}"/>
          </ac:picMkLst>
        </pc:picChg>
      </pc:sldChg>
      <pc:sldChg chg="addSp delSp modSp add mod ord">
        <pc:chgData name="Мария Савинова" userId="e24eaf7e9b1ed84c" providerId="LiveId" clId="{FBA2780E-5BE6-4AEE-8C8C-EA7D3EE18985}" dt="2024-09-23T14:02:32.432" v="2935" actId="14100"/>
        <pc:sldMkLst>
          <pc:docMk/>
          <pc:sldMk cId="3551373186" sldId="268"/>
        </pc:sldMkLst>
        <pc:spChg chg="mod">
          <ac:chgData name="Мария Савинова" userId="e24eaf7e9b1ed84c" providerId="LiveId" clId="{FBA2780E-5BE6-4AEE-8C8C-EA7D3EE18985}" dt="2024-09-20T22:44:11.789" v="1118"/>
          <ac:spMkLst>
            <pc:docMk/>
            <pc:sldMk cId="3551373186" sldId="268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2:24.134" v="2933" actId="20577"/>
          <ac:spMkLst>
            <pc:docMk/>
            <pc:sldMk cId="3551373186" sldId="268"/>
            <ac:spMk id="3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08:21:02.966" v="1943" actId="2711"/>
          <ac:spMkLst>
            <pc:docMk/>
            <pc:sldMk cId="3551373186" sldId="268"/>
            <ac:spMk id="4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0T22:47:30.081" v="1195" actId="22"/>
          <ac:spMkLst>
            <pc:docMk/>
            <pc:sldMk cId="3551373186" sldId="268"/>
            <ac:spMk id="11" creationId="{EC1EB092-D82C-4A8B-B0AD-9AE1ECC5B533}"/>
          </ac:spMkLst>
        </pc:spChg>
        <pc:picChg chg="add mod modCrop">
          <ac:chgData name="Мария Савинова" userId="e24eaf7e9b1ed84c" providerId="LiveId" clId="{FBA2780E-5BE6-4AEE-8C8C-EA7D3EE18985}" dt="2024-09-23T14:02:32.432" v="2935" actId="14100"/>
          <ac:picMkLst>
            <pc:docMk/>
            <pc:sldMk cId="3551373186" sldId="268"/>
            <ac:picMk id="8" creationId="{D8BA093B-DDAC-4953-BA84-FAB983FB2288}"/>
          </ac:picMkLst>
        </pc:picChg>
        <pc:picChg chg="del">
          <ac:chgData name="Мария Савинова" userId="e24eaf7e9b1ed84c" providerId="LiveId" clId="{FBA2780E-5BE6-4AEE-8C8C-EA7D3EE18985}" dt="2024-09-20T22:45:42.148" v="1154" actId="478"/>
          <ac:picMkLst>
            <pc:docMk/>
            <pc:sldMk cId="3551373186" sldId="268"/>
            <ac:picMk id="12" creationId="{3C7851B5-3554-480E-BE26-3BB8F8EB47A8}"/>
          </ac:picMkLst>
        </pc:picChg>
      </pc:sldChg>
      <pc:sldChg chg="modSp add mod">
        <pc:chgData name="Мария Савинова" userId="e24eaf7e9b1ed84c" providerId="LiveId" clId="{FBA2780E-5BE6-4AEE-8C8C-EA7D3EE18985}" dt="2024-09-23T14:01:22.979" v="2926" actId="207"/>
        <pc:sldMkLst>
          <pc:docMk/>
          <pc:sldMk cId="2023720995" sldId="269"/>
        </pc:sldMkLst>
        <pc:spChg chg="mod">
          <ac:chgData name="Мария Савинова" userId="e24eaf7e9b1ed84c" providerId="LiveId" clId="{FBA2780E-5BE6-4AEE-8C8C-EA7D3EE18985}" dt="2024-09-23T14:01:22.979" v="2926" actId="207"/>
          <ac:spMkLst>
            <pc:docMk/>
            <pc:sldMk cId="2023720995" sldId="269"/>
            <ac:spMk id="3" creationId="{00000000-0000-0000-0000-000000000000}"/>
          </ac:spMkLst>
        </pc:spChg>
      </pc:sldChg>
      <pc:sldChg chg="addSp delSp modSp add mod">
        <pc:chgData name="Мария Савинова" userId="e24eaf7e9b1ed84c" providerId="LiveId" clId="{FBA2780E-5BE6-4AEE-8C8C-EA7D3EE18985}" dt="2024-09-23T13:49:37.211" v="2731" actId="20577"/>
        <pc:sldMkLst>
          <pc:docMk/>
          <pc:sldMk cId="1268225968" sldId="270"/>
        </pc:sldMkLst>
        <pc:spChg chg="add del mod">
          <ac:chgData name="Мария Савинова" userId="e24eaf7e9b1ed84c" providerId="LiveId" clId="{FBA2780E-5BE6-4AEE-8C8C-EA7D3EE18985}" dt="2024-09-23T13:49:37.211" v="2731" actId="20577"/>
          <ac:spMkLst>
            <pc:docMk/>
            <pc:sldMk cId="1268225968" sldId="270"/>
            <ac:spMk id="3" creationId="{00000000-0000-0000-0000-000000000000}"/>
          </ac:spMkLst>
        </pc:spChg>
        <pc:spChg chg="del">
          <ac:chgData name="Мария Савинова" userId="e24eaf7e9b1ed84c" providerId="LiveId" clId="{FBA2780E-5BE6-4AEE-8C8C-EA7D3EE18985}" dt="2024-09-23T08:03:13.967" v="1729" actId="478"/>
          <ac:spMkLst>
            <pc:docMk/>
            <pc:sldMk cId="1268225968" sldId="270"/>
            <ac:spMk id="8" creationId="{D4C95291-2C23-4352-BCC0-5C4F93100524}"/>
          </ac:spMkLst>
        </pc:spChg>
        <pc:spChg chg="del">
          <ac:chgData name="Мария Савинова" userId="e24eaf7e9b1ed84c" providerId="LiveId" clId="{FBA2780E-5BE6-4AEE-8C8C-EA7D3EE18985}" dt="2024-09-23T08:03:12.557" v="1728" actId="478"/>
          <ac:spMkLst>
            <pc:docMk/>
            <pc:sldMk cId="1268225968" sldId="270"/>
            <ac:spMk id="9" creationId="{B11FA133-F035-4245-8E62-A414ADF52242}"/>
          </ac:spMkLst>
        </pc:spChg>
        <pc:spChg chg="add del">
          <ac:chgData name="Мария Савинова" userId="e24eaf7e9b1ed84c" providerId="LiveId" clId="{FBA2780E-5BE6-4AEE-8C8C-EA7D3EE18985}" dt="2024-09-23T08:04:07.918" v="1739" actId="22"/>
          <ac:spMkLst>
            <pc:docMk/>
            <pc:sldMk cId="1268225968" sldId="270"/>
            <ac:spMk id="14" creationId="{8455FD95-B63D-47A2-A031-D16D531B9D63}"/>
          </ac:spMkLst>
        </pc:spChg>
        <pc:picChg chg="add del mod">
          <ac:chgData name="Мария Савинова" userId="e24eaf7e9b1ed84c" providerId="LiveId" clId="{FBA2780E-5BE6-4AEE-8C8C-EA7D3EE18985}" dt="2024-09-23T08:03:29.403" v="1733"/>
          <ac:picMkLst>
            <pc:docMk/>
            <pc:sldMk cId="1268225968" sldId="270"/>
            <ac:picMk id="10" creationId="{C00D257A-41E4-46A0-ACE2-A71D549CBFE7}"/>
          </ac:picMkLst>
        </pc:picChg>
        <pc:picChg chg="add mod">
          <ac:chgData name="Мария Савинова" userId="e24eaf7e9b1ed84c" providerId="LiveId" clId="{FBA2780E-5BE6-4AEE-8C8C-EA7D3EE18985}" dt="2024-09-23T08:40:10.157" v="2021" actId="1076"/>
          <ac:picMkLst>
            <pc:docMk/>
            <pc:sldMk cId="1268225968" sldId="270"/>
            <ac:picMk id="12" creationId="{3F1EB2CD-076C-49FD-891B-CE588A6566AA}"/>
          </ac:picMkLst>
        </pc:picChg>
      </pc:sldChg>
      <pc:sldChg chg="addSp delSp modSp add mod">
        <pc:chgData name="Мария Савинова" userId="e24eaf7e9b1ed84c" providerId="LiveId" clId="{FBA2780E-5BE6-4AEE-8C8C-EA7D3EE18985}" dt="2024-09-23T13:35:03.049" v="2398" actId="20577"/>
        <pc:sldMkLst>
          <pc:docMk/>
          <pc:sldMk cId="1773754508" sldId="271"/>
        </pc:sldMkLst>
        <pc:spChg chg="mod">
          <ac:chgData name="Мария Савинова" userId="e24eaf7e9b1ed84c" providerId="LiveId" clId="{FBA2780E-5BE6-4AEE-8C8C-EA7D3EE18985}" dt="2024-09-23T08:07:23.648" v="1794" actId="255"/>
          <ac:spMkLst>
            <pc:docMk/>
            <pc:sldMk cId="1773754508" sldId="271"/>
            <ac:spMk id="2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3T13:35:03.049" v="2398" actId="20577"/>
          <ac:spMkLst>
            <pc:docMk/>
            <pc:sldMk cId="1773754508" sldId="271"/>
            <ac:spMk id="3" creationId="{00000000-0000-0000-0000-000000000000}"/>
          </ac:spMkLst>
        </pc:spChg>
        <pc:spChg chg="del">
          <ac:chgData name="Мария Савинова" userId="e24eaf7e9b1ed84c" providerId="LiveId" clId="{FBA2780E-5BE6-4AEE-8C8C-EA7D3EE18985}" dt="2024-09-23T08:06:24.757" v="1769" actId="478"/>
          <ac:spMkLst>
            <pc:docMk/>
            <pc:sldMk cId="1773754508" sldId="271"/>
            <ac:spMk id="8" creationId="{957AA84F-8897-4933-85BC-FB0080066665}"/>
          </ac:spMkLst>
        </pc:spChg>
        <pc:spChg chg="del">
          <ac:chgData name="Мария Савинова" userId="e24eaf7e9b1ed84c" providerId="LiveId" clId="{FBA2780E-5BE6-4AEE-8C8C-EA7D3EE18985}" dt="2024-09-23T08:06:22.872" v="1768" actId="478"/>
          <ac:spMkLst>
            <pc:docMk/>
            <pc:sldMk cId="1773754508" sldId="271"/>
            <ac:spMk id="9" creationId="{791872D6-869B-4CA8-8997-4959251037CA}"/>
          </ac:spMkLst>
        </pc:spChg>
        <pc:picChg chg="add del mod">
          <ac:chgData name="Мария Савинова" userId="e24eaf7e9b1ed84c" providerId="LiveId" clId="{FBA2780E-5BE6-4AEE-8C8C-EA7D3EE18985}" dt="2024-09-23T08:06:31.055" v="1773"/>
          <ac:picMkLst>
            <pc:docMk/>
            <pc:sldMk cId="1773754508" sldId="271"/>
            <ac:picMk id="10" creationId="{678AC721-6BA4-411F-BA2E-6D9F59D48B97}"/>
          </ac:picMkLst>
        </pc:picChg>
        <pc:picChg chg="add mod">
          <ac:chgData name="Мария Савинова" userId="e24eaf7e9b1ed84c" providerId="LiveId" clId="{FBA2780E-5BE6-4AEE-8C8C-EA7D3EE18985}" dt="2024-09-23T08:09:57.257" v="1837" actId="1036"/>
          <ac:picMkLst>
            <pc:docMk/>
            <pc:sldMk cId="1773754508" sldId="271"/>
            <ac:picMk id="12" creationId="{2A08C81A-2C63-4BEA-AFBC-BCAD96A689FE}"/>
          </ac:picMkLst>
        </pc:picChg>
      </pc:sldChg>
      <pc:sldChg chg="addSp delSp modSp add mod">
        <pc:chgData name="Мария Савинова" userId="e24eaf7e9b1ed84c" providerId="LiveId" clId="{FBA2780E-5BE6-4AEE-8C8C-EA7D3EE18985}" dt="2024-09-23T13:59:34.032" v="2782" actId="207"/>
        <pc:sldMkLst>
          <pc:docMk/>
          <pc:sldMk cId="2214237742" sldId="272"/>
        </pc:sldMkLst>
        <pc:spChg chg="mod">
          <ac:chgData name="Мария Савинова" userId="e24eaf7e9b1ed84c" providerId="LiveId" clId="{FBA2780E-5BE6-4AEE-8C8C-EA7D3EE18985}" dt="2024-09-23T13:21:47.680" v="2300" actId="1076"/>
          <ac:spMkLst>
            <pc:docMk/>
            <pc:sldMk cId="2214237742" sldId="272"/>
            <ac:spMk id="3" creationId="{00000000-0000-0000-0000-000000000000}"/>
          </ac:spMkLst>
        </pc:spChg>
        <pc:spChg chg="add mod">
          <ac:chgData name="Мария Савинова" userId="e24eaf7e9b1ed84c" providerId="LiveId" clId="{FBA2780E-5BE6-4AEE-8C8C-EA7D3EE18985}" dt="2024-09-23T13:59:34.032" v="2782" actId="207"/>
          <ac:spMkLst>
            <pc:docMk/>
            <pc:sldMk cId="2214237742" sldId="272"/>
            <ac:spMk id="8" creationId="{426C69A6-A2F1-40A8-B889-C63B1AE0A2E3}"/>
          </ac:spMkLst>
        </pc:spChg>
        <pc:spChg chg="add mod">
          <ac:chgData name="Мария Савинова" userId="e24eaf7e9b1ed84c" providerId="LiveId" clId="{FBA2780E-5BE6-4AEE-8C8C-EA7D3EE18985}" dt="2024-09-23T13:58:56.964" v="2776" actId="113"/>
          <ac:spMkLst>
            <pc:docMk/>
            <pc:sldMk cId="2214237742" sldId="272"/>
            <ac:spMk id="10" creationId="{CA34E12E-4C3B-42AE-966D-48234B6733F0}"/>
          </ac:spMkLst>
        </pc:spChg>
        <pc:spChg chg="add mod">
          <ac:chgData name="Мария Савинова" userId="e24eaf7e9b1ed84c" providerId="LiveId" clId="{FBA2780E-5BE6-4AEE-8C8C-EA7D3EE18985}" dt="2024-09-23T13:21:51.824" v="2301" actId="1076"/>
          <ac:spMkLst>
            <pc:docMk/>
            <pc:sldMk cId="2214237742" sldId="272"/>
            <ac:spMk id="13" creationId="{8EB44BDF-E5AA-4176-B86D-E881FC5501F9}"/>
          </ac:spMkLst>
        </pc:spChg>
        <pc:picChg chg="del">
          <ac:chgData name="Мария Савинова" userId="e24eaf7e9b1ed84c" providerId="LiveId" clId="{FBA2780E-5BE6-4AEE-8C8C-EA7D3EE18985}" dt="2024-09-23T13:15:02.408" v="2193" actId="478"/>
          <ac:picMkLst>
            <pc:docMk/>
            <pc:sldMk cId="2214237742" sldId="272"/>
            <ac:picMk id="12" creationId="{3F1EB2CD-076C-49FD-891B-CE588A6566AA}"/>
          </ac:picMkLst>
        </pc:picChg>
      </pc:sldChg>
      <pc:sldChg chg="addSp delSp modSp add mod">
        <pc:chgData name="Мария Савинова" userId="e24eaf7e9b1ed84c" providerId="LiveId" clId="{FBA2780E-5BE6-4AEE-8C8C-EA7D3EE18985}" dt="2024-09-23T13:53:34.678" v="2765" actId="113"/>
        <pc:sldMkLst>
          <pc:docMk/>
          <pc:sldMk cId="1900805023" sldId="273"/>
        </pc:sldMkLst>
        <pc:spChg chg="del">
          <ac:chgData name="Мария Савинова" userId="e24eaf7e9b1ed84c" providerId="LiveId" clId="{FBA2780E-5BE6-4AEE-8C8C-EA7D3EE18985}" dt="2024-09-23T13:45:42.186" v="2576" actId="478"/>
          <ac:spMkLst>
            <pc:docMk/>
            <pc:sldMk cId="1900805023" sldId="273"/>
            <ac:spMk id="3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3T13:45:45.964" v="2577" actId="478"/>
          <ac:spMkLst>
            <pc:docMk/>
            <pc:sldMk cId="1900805023" sldId="273"/>
            <ac:spMk id="8" creationId="{1FBD23D8-F007-43CB-A718-A87BCA6167FF}"/>
          </ac:spMkLst>
        </pc:spChg>
        <pc:spChg chg="add mod">
          <ac:chgData name="Мария Савинова" userId="e24eaf7e9b1ed84c" providerId="LiveId" clId="{FBA2780E-5BE6-4AEE-8C8C-EA7D3EE18985}" dt="2024-09-23T13:52:03.735" v="2750" actId="1076"/>
          <ac:spMkLst>
            <pc:docMk/>
            <pc:sldMk cId="1900805023" sldId="273"/>
            <ac:spMk id="10" creationId="{3049AAE2-0EE3-40AC-9FED-85CBE02A672D}"/>
          </ac:spMkLst>
        </pc:spChg>
        <pc:spChg chg="add mod">
          <ac:chgData name="Мария Савинова" userId="e24eaf7e9b1ed84c" providerId="LiveId" clId="{FBA2780E-5BE6-4AEE-8C8C-EA7D3EE18985}" dt="2024-09-23T13:51:08.949" v="2734" actId="1076"/>
          <ac:spMkLst>
            <pc:docMk/>
            <pc:sldMk cId="1900805023" sldId="273"/>
            <ac:spMk id="11" creationId="{76337475-23D1-4EB1-8FFC-51C03BD43632}"/>
          </ac:spMkLst>
        </pc:spChg>
        <pc:spChg chg="add del">
          <ac:chgData name="Мария Савинова" userId="e24eaf7e9b1ed84c" providerId="LiveId" clId="{FBA2780E-5BE6-4AEE-8C8C-EA7D3EE18985}" dt="2024-09-23T13:51:13.459" v="2738" actId="22"/>
          <ac:spMkLst>
            <pc:docMk/>
            <pc:sldMk cId="1900805023" sldId="273"/>
            <ac:spMk id="13" creationId="{7BAE43B8-F987-4590-8C6D-2C724FB5FD19}"/>
          </ac:spMkLst>
        </pc:spChg>
        <pc:spChg chg="add mod">
          <ac:chgData name="Мария Савинова" userId="e24eaf7e9b1ed84c" providerId="LiveId" clId="{FBA2780E-5BE6-4AEE-8C8C-EA7D3EE18985}" dt="2024-09-23T13:51:55.972" v="2749" actId="113"/>
          <ac:spMkLst>
            <pc:docMk/>
            <pc:sldMk cId="1900805023" sldId="273"/>
            <ac:spMk id="15" creationId="{DBBD1D5E-2F8B-470B-BC72-613749FD3CF5}"/>
          </ac:spMkLst>
        </pc:spChg>
        <pc:spChg chg="add mod">
          <ac:chgData name="Мария Савинова" userId="e24eaf7e9b1ed84c" providerId="LiveId" clId="{FBA2780E-5BE6-4AEE-8C8C-EA7D3EE18985}" dt="2024-09-23T13:53:34.678" v="2765" actId="113"/>
          <ac:spMkLst>
            <pc:docMk/>
            <pc:sldMk cId="1900805023" sldId="273"/>
            <ac:spMk id="17" creationId="{264D8D5F-531F-41A4-9F4F-09CC7050E985}"/>
          </ac:spMkLst>
        </pc:spChg>
        <pc:picChg chg="del">
          <ac:chgData name="Мария Савинова" userId="e24eaf7e9b1ed84c" providerId="LiveId" clId="{FBA2780E-5BE6-4AEE-8C8C-EA7D3EE18985}" dt="2024-09-23T13:45:39.527" v="2575" actId="478"/>
          <ac:picMkLst>
            <pc:docMk/>
            <pc:sldMk cId="1900805023" sldId="273"/>
            <ac:picMk id="12" creationId="{2A08C81A-2C63-4BEA-AFBC-BCAD96A689FE}"/>
          </ac:picMkLst>
        </pc:picChg>
      </pc:sldChg>
    </pc:docChg>
  </pc:docChgLst>
  <pc:docChgLst>
    <pc:chgData name="Мария Савинова" userId="e24eaf7e9b1ed84c" providerId="LiveId" clId="{82BEC481-F629-41F1-95E7-D263E5810322}"/>
    <pc:docChg chg="undo custSel addSld delSld modSld">
      <pc:chgData name="Мария Савинова" userId="e24eaf7e9b1ed84c" providerId="LiveId" clId="{82BEC481-F629-41F1-95E7-D263E5810322}" dt="2024-10-01T08:21:59.027" v="1215" actId="207"/>
      <pc:docMkLst>
        <pc:docMk/>
      </pc:docMkLst>
      <pc:sldChg chg="modSp mod">
        <pc:chgData name="Мария Савинова" userId="e24eaf7e9b1ed84c" providerId="LiveId" clId="{82BEC481-F629-41F1-95E7-D263E5810322}" dt="2024-09-30T20:22:24.585" v="6" actId="27636"/>
        <pc:sldMkLst>
          <pc:docMk/>
          <pc:sldMk cId="967994007" sldId="256"/>
        </pc:sldMkLst>
        <pc:spChg chg="mod">
          <ac:chgData name="Мария Савинова" userId="e24eaf7e9b1ed84c" providerId="LiveId" clId="{82BEC481-F629-41F1-95E7-D263E5810322}" dt="2024-09-30T20:22:24.585" v="6" actId="27636"/>
          <ac:spMkLst>
            <pc:docMk/>
            <pc:sldMk cId="967994007" sldId="256"/>
            <ac:spMk id="2" creationId="{00000000-0000-0000-0000-000000000000}"/>
          </ac:spMkLst>
        </pc:spChg>
        <pc:spChg chg="mod">
          <ac:chgData name="Мария Савинова" userId="e24eaf7e9b1ed84c" providerId="LiveId" clId="{82BEC481-F629-41F1-95E7-D263E5810322}" dt="2024-09-25T15:35:49.852" v="4" actId="20577"/>
          <ac:spMkLst>
            <pc:docMk/>
            <pc:sldMk cId="967994007" sldId="256"/>
            <ac:spMk id="7" creationId="{00000000-0000-0000-0000-000000000000}"/>
          </ac:spMkLst>
        </pc:spChg>
      </pc:sldChg>
      <pc:sldChg chg="modSp mod">
        <pc:chgData name="Мария Савинова" userId="e24eaf7e9b1ed84c" providerId="LiveId" clId="{82BEC481-F629-41F1-95E7-D263E5810322}" dt="2024-09-30T20:27:15.879" v="132" actId="20577"/>
        <pc:sldMkLst>
          <pc:docMk/>
          <pc:sldMk cId="4014811966" sldId="257"/>
        </pc:sldMkLst>
        <pc:spChg chg="mod">
          <ac:chgData name="Мария Савинова" userId="e24eaf7e9b1ed84c" providerId="LiveId" clId="{82BEC481-F629-41F1-95E7-D263E5810322}" dt="2024-09-30T20:27:15.879" v="132" actId="20577"/>
          <ac:spMkLst>
            <pc:docMk/>
            <pc:sldMk cId="4014811966" sldId="257"/>
            <ac:spMk id="3" creationId="{00000000-0000-0000-0000-000000000000}"/>
          </ac:spMkLst>
        </pc:spChg>
      </pc:sldChg>
      <pc:sldChg chg="delSp modSp mod">
        <pc:chgData name="Мария Савинова" userId="e24eaf7e9b1ed84c" providerId="LiveId" clId="{82BEC481-F629-41F1-95E7-D263E5810322}" dt="2024-09-30T20:49:28.878" v="166"/>
        <pc:sldMkLst>
          <pc:docMk/>
          <pc:sldMk cId="742912908" sldId="258"/>
        </pc:sldMkLst>
        <pc:spChg chg="mod">
          <ac:chgData name="Мария Савинова" userId="e24eaf7e9b1ed84c" providerId="LiveId" clId="{82BEC481-F629-41F1-95E7-D263E5810322}" dt="2024-09-30T20:48:21.598" v="144" actId="20577"/>
          <ac:spMkLst>
            <pc:docMk/>
            <pc:sldMk cId="742912908" sldId="258"/>
            <ac:spMk id="2" creationId="{00000000-0000-0000-0000-000000000000}"/>
          </ac:spMkLst>
        </pc:spChg>
        <pc:spChg chg="mod">
          <ac:chgData name="Мария Савинова" userId="e24eaf7e9b1ed84c" providerId="LiveId" clId="{82BEC481-F629-41F1-95E7-D263E5810322}" dt="2024-09-30T20:49:28.878" v="166"/>
          <ac:spMkLst>
            <pc:docMk/>
            <pc:sldMk cId="742912908" sldId="258"/>
            <ac:spMk id="3" creationId="{00000000-0000-0000-0000-000000000000}"/>
          </ac:spMkLst>
        </pc:spChg>
        <pc:spChg chg="del mod">
          <ac:chgData name="Мария Савинова" userId="e24eaf7e9b1ed84c" providerId="LiveId" clId="{82BEC481-F629-41F1-95E7-D263E5810322}" dt="2024-09-30T20:48:50.748" v="150" actId="478"/>
          <ac:spMkLst>
            <pc:docMk/>
            <pc:sldMk cId="742912908" sldId="258"/>
            <ac:spMk id="8" creationId="{143DF86B-0F1D-4327-BA47-4BA88D0280EF}"/>
          </ac:spMkLst>
        </pc:spChg>
        <pc:spChg chg="del">
          <ac:chgData name="Мария Савинова" userId="e24eaf7e9b1ed84c" providerId="LiveId" clId="{82BEC481-F629-41F1-95E7-D263E5810322}" dt="2024-09-30T20:48:45.587" v="146" actId="478"/>
          <ac:spMkLst>
            <pc:docMk/>
            <pc:sldMk cId="742912908" sldId="258"/>
            <ac:spMk id="9" creationId="{8FAC235C-B49B-40FD-A71D-CEF085AC2F61}"/>
          </ac:spMkLst>
        </pc:spChg>
      </pc:sldChg>
      <pc:sldChg chg="addSp delSp modSp mod">
        <pc:chgData name="Мария Савинова" userId="e24eaf7e9b1ed84c" providerId="LiveId" clId="{82BEC481-F629-41F1-95E7-D263E5810322}" dt="2024-09-30T21:16:54.150" v="568" actId="207"/>
        <pc:sldMkLst>
          <pc:docMk/>
          <pc:sldMk cId="2839600060" sldId="259"/>
        </pc:sldMkLst>
        <pc:spChg chg="del">
          <ac:chgData name="Мария Савинова" userId="e24eaf7e9b1ed84c" providerId="LiveId" clId="{82BEC481-F629-41F1-95E7-D263E5810322}" dt="2024-09-30T20:49:55.925" v="167" actId="478"/>
          <ac:spMkLst>
            <pc:docMk/>
            <pc:sldMk cId="2839600060" sldId="259"/>
            <ac:spMk id="2" creationId="{00000000-0000-0000-0000-000000000000}"/>
          </ac:spMkLst>
        </pc:spChg>
        <pc:spChg chg="mod">
          <ac:chgData name="Мария Савинова" userId="e24eaf7e9b1ed84c" providerId="LiveId" clId="{82BEC481-F629-41F1-95E7-D263E5810322}" dt="2024-09-30T21:16:54.150" v="568" actId="207"/>
          <ac:spMkLst>
            <pc:docMk/>
            <pc:sldMk cId="2839600060" sldId="259"/>
            <ac:spMk id="3" creationId="{00000000-0000-0000-0000-000000000000}"/>
          </ac:spMkLst>
        </pc:spChg>
        <pc:spChg chg="add del mod">
          <ac:chgData name="Мария Савинова" userId="e24eaf7e9b1ed84c" providerId="LiveId" clId="{82BEC481-F629-41F1-95E7-D263E5810322}" dt="2024-09-30T20:49:58.553" v="168" actId="478"/>
          <ac:spMkLst>
            <pc:docMk/>
            <pc:sldMk cId="2839600060" sldId="259"/>
            <ac:spMk id="8" creationId="{1A8B546D-116D-4E49-87C4-F015DC94B872}"/>
          </ac:spMkLst>
        </pc:spChg>
        <pc:spChg chg="add mod">
          <ac:chgData name="Мария Савинова" userId="e24eaf7e9b1ed84c" providerId="LiveId" clId="{82BEC481-F629-41F1-95E7-D263E5810322}" dt="2024-09-30T20:50:24.246" v="197" actId="255"/>
          <ac:spMkLst>
            <pc:docMk/>
            <pc:sldMk cId="2839600060" sldId="259"/>
            <ac:spMk id="9" creationId="{51BCBF61-FCB3-4D40-A556-5F4855C3AE1A}"/>
          </ac:spMkLst>
        </pc:spChg>
      </pc:sldChg>
      <pc:sldChg chg="modSp mod">
        <pc:chgData name="Мария Савинова" userId="e24eaf7e9b1ed84c" providerId="LiveId" clId="{82BEC481-F629-41F1-95E7-D263E5810322}" dt="2024-09-30T21:16:48.631" v="567" actId="207"/>
        <pc:sldMkLst>
          <pc:docMk/>
          <pc:sldMk cId="1758739892" sldId="260"/>
        </pc:sldMkLst>
        <pc:spChg chg="mod">
          <ac:chgData name="Мария Савинова" userId="e24eaf7e9b1ed84c" providerId="LiveId" clId="{82BEC481-F629-41F1-95E7-D263E5810322}" dt="2024-09-30T20:58:37.695" v="350" actId="255"/>
          <ac:spMkLst>
            <pc:docMk/>
            <pc:sldMk cId="1758739892" sldId="260"/>
            <ac:spMk id="2" creationId="{00000000-0000-0000-0000-000000000000}"/>
          </ac:spMkLst>
        </pc:spChg>
        <pc:spChg chg="mod">
          <ac:chgData name="Мария Савинова" userId="e24eaf7e9b1ed84c" providerId="LiveId" clId="{82BEC481-F629-41F1-95E7-D263E5810322}" dt="2024-09-30T21:16:48.631" v="567" actId="207"/>
          <ac:spMkLst>
            <pc:docMk/>
            <pc:sldMk cId="1758739892" sldId="260"/>
            <ac:spMk id="3" creationId="{00000000-0000-0000-0000-000000000000}"/>
          </ac:spMkLst>
        </pc:spChg>
      </pc:sldChg>
      <pc:sldChg chg="addSp delSp modSp mod">
        <pc:chgData name="Мария Савинова" userId="e24eaf7e9b1ed84c" providerId="LiveId" clId="{82BEC481-F629-41F1-95E7-D263E5810322}" dt="2024-09-30T21:50:50.430" v="1097" actId="207"/>
        <pc:sldMkLst>
          <pc:docMk/>
          <pc:sldMk cId="600860783" sldId="261"/>
        </pc:sldMkLst>
        <pc:spChg chg="mod">
          <ac:chgData name="Мария Савинова" userId="e24eaf7e9b1ed84c" providerId="LiveId" clId="{82BEC481-F629-41F1-95E7-D263E5810322}" dt="2024-09-30T21:19:26.588" v="637" actId="255"/>
          <ac:spMkLst>
            <pc:docMk/>
            <pc:sldMk cId="600860783" sldId="261"/>
            <ac:spMk id="2" creationId="{00000000-0000-0000-0000-000000000000}"/>
          </ac:spMkLst>
        </pc:spChg>
        <pc:spChg chg="add del mod">
          <ac:chgData name="Мария Савинова" userId="e24eaf7e9b1ed84c" providerId="LiveId" clId="{82BEC481-F629-41F1-95E7-D263E5810322}" dt="2024-09-30T21:50:50.430" v="1097" actId="207"/>
          <ac:spMkLst>
            <pc:docMk/>
            <pc:sldMk cId="600860783" sldId="261"/>
            <ac:spMk id="3" creationId="{00000000-0000-0000-0000-000000000000}"/>
          </ac:spMkLst>
        </pc:spChg>
        <pc:spChg chg="add del mod">
          <ac:chgData name="Мария Савинова" userId="e24eaf7e9b1ed84c" providerId="LiveId" clId="{82BEC481-F629-41F1-95E7-D263E5810322}" dt="2024-09-30T21:48:39.762" v="1058" actId="22"/>
          <ac:spMkLst>
            <pc:docMk/>
            <pc:sldMk cId="600860783" sldId="261"/>
            <ac:spMk id="10" creationId="{B13FCCE0-7192-4530-8DF3-EFC2F04EBF10}"/>
          </ac:spMkLst>
        </pc:spChg>
        <pc:graphicFrameChg chg="add del mod">
          <ac:chgData name="Мария Савинова" userId="e24eaf7e9b1ed84c" providerId="LiveId" clId="{82BEC481-F629-41F1-95E7-D263E5810322}" dt="2024-09-30T21:48:40.367" v="1059" actId="12084"/>
          <ac:graphicFrameMkLst>
            <pc:docMk/>
            <pc:sldMk cId="600860783" sldId="261"/>
            <ac:graphicFrameMk id="6" creationId="{8E501619-0913-4D1B-BC93-F6F5214062A3}"/>
          </ac:graphicFrameMkLst>
        </pc:graphicFrameChg>
        <pc:picChg chg="del">
          <ac:chgData name="Мария Савинова" userId="e24eaf7e9b1ed84c" providerId="LiveId" clId="{82BEC481-F629-41F1-95E7-D263E5810322}" dt="2024-09-30T21:19:16.070" v="627" actId="478"/>
          <ac:picMkLst>
            <pc:docMk/>
            <pc:sldMk cId="600860783" sldId="261"/>
            <ac:picMk id="12" creationId="{3C7851B5-3554-480E-BE26-3BB8F8EB47A8}"/>
          </ac:picMkLst>
        </pc:picChg>
      </pc:sldChg>
      <pc:sldChg chg="modSp mod">
        <pc:chgData name="Мария Савинова" userId="e24eaf7e9b1ed84c" providerId="LiveId" clId="{82BEC481-F629-41F1-95E7-D263E5810322}" dt="2024-09-30T21:38:13.760" v="927" actId="207"/>
        <pc:sldMkLst>
          <pc:docMk/>
          <pc:sldMk cId="2293707358" sldId="262"/>
        </pc:sldMkLst>
        <pc:spChg chg="mod">
          <ac:chgData name="Мария Савинова" userId="e24eaf7e9b1ed84c" providerId="LiveId" clId="{82BEC481-F629-41F1-95E7-D263E5810322}" dt="2024-09-30T21:22:53.898" v="649"/>
          <ac:spMkLst>
            <pc:docMk/>
            <pc:sldMk cId="2293707358" sldId="262"/>
            <ac:spMk id="2" creationId="{00000000-0000-0000-0000-000000000000}"/>
          </ac:spMkLst>
        </pc:spChg>
        <pc:spChg chg="mod">
          <ac:chgData name="Мария Савинова" userId="e24eaf7e9b1ed84c" providerId="LiveId" clId="{82BEC481-F629-41F1-95E7-D263E5810322}" dt="2024-09-30T21:38:13.760" v="927" actId="207"/>
          <ac:spMkLst>
            <pc:docMk/>
            <pc:sldMk cId="2293707358" sldId="262"/>
            <ac:spMk id="3" creationId="{00000000-0000-0000-0000-000000000000}"/>
          </ac:spMkLst>
        </pc:spChg>
      </pc:sldChg>
      <pc:sldChg chg="del">
        <pc:chgData name="Мария Савинова" userId="e24eaf7e9b1ed84c" providerId="LiveId" clId="{82BEC481-F629-41F1-95E7-D263E5810322}" dt="2024-09-30T21:40:37.238" v="936" actId="47"/>
        <pc:sldMkLst>
          <pc:docMk/>
          <pc:sldMk cId="3632604304" sldId="263"/>
        </pc:sldMkLst>
      </pc:sldChg>
      <pc:sldChg chg="del">
        <pc:chgData name="Мария Савинова" userId="e24eaf7e9b1ed84c" providerId="LiveId" clId="{82BEC481-F629-41F1-95E7-D263E5810322}" dt="2024-09-30T21:40:38.383" v="937" actId="47"/>
        <pc:sldMkLst>
          <pc:docMk/>
          <pc:sldMk cId="36148254" sldId="264"/>
        </pc:sldMkLst>
      </pc:sldChg>
      <pc:sldChg chg="del">
        <pc:chgData name="Мария Савинова" userId="e24eaf7e9b1ed84c" providerId="LiveId" clId="{82BEC481-F629-41F1-95E7-D263E5810322}" dt="2024-09-30T21:40:39.240" v="938" actId="47"/>
        <pc:sldMkLst>
          <pc:docMk/>
          <pc:sldMk cId="2299204813" sldId="265"/>
        </pc:sldMkLst>
      </pc:sldChg>
      <pc:sldChg chg="addSp delSp modSp mod">
        <pc:chgData name="Мария Савинова" userId="e24eaf7e9b1ed84c" providerId="LiveId" clId="{82BEC481-F629-41F1-95E7-D263E5810322}" dt="2024-09-30T21:19:04.881" v="621" actId="478"/>
        <pc:sldMkLst>
          <pc:docMk/>
          <pc:sldMk cId="3551373186" sldId="268"/>
        </pc:sldMkLst>
        <pc:spChg chg="mod">
          <ac:chgData name="Мария Савинова" userId="e24eaf7e9b1ed84c" providerId="LiveId" clId="{82BEC481-F629-41F1-95E7-D263E5810322}" dt="2024-09-30T21:04:08.154" v="435" actId="20577"/>
          <ac:spMkLst>
            <pc:docMk/>
            <pc:sldMk cId="3551373186" sldId="268"/>
            <ac:spMk id="2" creationId="{00000000-0000-0000-0000-000000000000}"/>
          </ac:spMkLst>
        </pc:spChg>
        <pc:spChg chg="mod">
          <ac:chgData name="Мария Савинова" userId="e24eaf7e9b1ed84c" providerId="LiveId" clId="{82BEC481-F629-41F1-95E7-D263E5810322}" dt="2024-09-30T21:18:05.734" v="589" actId="20577"/>
          <ac:spMkLst>
            <pc:docMk/>
            <pc:sldMk cId="3551373186" sldId="268"/>
            <ac:spMk id="3" creationId="{00000000-0000-0000-0000-000000000000}"/>
          </ac:spMkLst>
        </pc:spChg>
        <pc:spChg chg="add del mod">
          <ac:chgData name="Мария Савинова" userId="e24eaf7e9b1ed84c" providerId="LiveId" clId="{82BEC481-F629-41F1-95E7-D263E5810322}" dt="2024-09-30T21:17:41.374" v="570" actId="478"/>
          <ac:spMkLst>
            <pc:docMk/>
            <pc:sldMk cId="3551373186" sldId="268"/>
            <ac:spMk id="9" creationId="{3A88AC73-20C9-4D6C-9669-2423BE508CDE}"/>
          </ac:spMkLst>
        </pc:spChg>
        <pc:spChg chg="add del mod">
          <ac:chgData name="Мария Савинова" userId="e24eaf7e9b1ed84c" providerId="LiveId" clId="{82BEC481-F629-41F1-95E7-D263E5810322}" dt="2024-09-30T21:19:04.881" v="621" actId="478"/>
          <ac:spMkLst>
            <pc:docMk/>
            <pc:sldMk cId="3551373186" sldId="268"/>
            <ac:spMk id="11" creationId="{FFFE86F1-5558-4A28-9B60-028EA404AEC3}"/>
          </ac:spMkLst>
        </pc:spChg>
        <pc:picChg chg="del">
          <ac:chgData name="Мария Савинова" userId="e24eaf7e9b1ed84c" providerId="LiveId" clId="{82BEC481-F629-41F1-95E7-D263E5810322}" dt="2024-09-30T21:04:10.175" v="436" actId="478"/>
          <ac:picMkLst>
            <pc:docMk/>
            <pc:sldMk cId="3551373186" sldId="268"/>
            <ac:picMk id="8" creationId="{D8BA093B-DDAC-4953-BA84-FAB983FB2288}"/>
          </ac:picMkLst>
        </pc:picChg>
      </pc:sldChg>
      <pc:sldChg chg="modSp mod">
        <pc:chgData name="Мария Савинова" userId="e24eaf7e9b1ed84c" providerId="LiveId" clId="{82BEC481-F629-41F1-95E7-D263E5810322}" dt="2024-09-30T21:42:10.419" v="973" actId="242"/>
        <pc:sldMkLst>
          <pc:docMk/>
          <pc:sldMk cId="2023720995" sldId="269"/>
        </pc:sldMkLst>
        <pc:spChg chg="mod">
          <ac:chgData name="Мария Савинова" userId="e24eaf7e9b1ed84c" providerId="LiveId" clId="{82BEC481-F629-41F1-95E7-D263E5810322}" dt="2024-09-30T21:42:10.419" v="973" actId="242"/>
          <ac:spMkLst>
            <pc:docMk/>
            <pc:sldMk cId="2023720995" sldId="269"/>
            <ac:spMk id="3" creationId="{00000000-0000-0000-0000-000000000000}"/>
          </ac:spMkLst>
        </pc:spChg>
      </pc:sldChg>
      <pc:sldChg chg="addSp delSp modSp mod">
        <pc:chgData name="Мария Савинова" userId="e24eaf7e9b1ed84c" providerId="LiveId" clId="{82BEC481-F629-41F1-95E7-D263E5810322}" dt="2024-09-30T21:37:29.271" v="919" actId="207"/>
        <pc:sldMkLst>
          <pc:docMk/>
          <pc:sldMk cId="1268225968" sldId="270"/>
        </pc:sldMkLst>
        <pc:spChg chg="mod">
          <ac:chgData name="Мария Савинова" userId="e24eaf7e9b1ed84c" providerId="LiveId" clId="{82BEC481-F629-41F1-95E7-D263E5810322}" dt="2024-09-30T21:30:53.539" v="767" actId="255"/>
          <ac:spMkLst>
            <pc:docMk/>
            <pc:sldMk cId="1268225968" sldId="270"/>
            <ac:spMk id="2" creationId="{00000000-0000-0000-0000-000000000000}"/>
          </ac:spMkLst>
        </pc:spChg>
        <pc:spChg chg="del">
          <ac:chgData name="Мария Савинова" userId="e24eaf7e9b1ed84c" providerId="LiveId" clId="{82BEC481-F629-41F1-95E7-D263E5810322}" dt="2024-09-30T21:30:35" v="764" actId="478"/>
          <ac:spMkLst>
            <pc:docMk/>
            <pc:sldMk cId="1268225968" sldId="270"/>
            <ac:spMk id="3" creationId="{00000000-0000-0000-0000-000000000000}"/>
          </ac:spMkLst>
        </pc:spChg>
        <pc:spChg chg="add mod">
          <ac:chgData name="Мария Савинова" userId="e24eaf7e9b1ed84c" providerId="LiveId" clId="{82BEC481-F629-41F1-95E7-D263E5810322}" dt="2024-09-30T21:37:29.271" v="919" actId="207"/>
          <ac:spMkLst>
            <pc:docMk/>
            <pc:sldMk cId="1268225968" sldId="270"/>
            <ac:spMk id="8" creationId="{A227D1F5-EE09-4BAB-8EF1-3AC29685FF88}"/>
          </ac:spMkLst>
        </pc:spChg>
        <pc:picChg chg="del">
          <ac:chgData name="Мария Савинова" userId="e24eaf7e9b1ed84c" providerId="LiveId" clId="{82BEC481-F629-41F1-95E7-D263E5810322}" dt="2024-09-30T21:30:31.285" v="763" actId="478"/>
          <ac:picMkLst>
            <pc:docMk/>
            <pc:sldMk cId="1268225968" sldId="270"/>
            <ac:picMk id="12" creationId="{3F1EB2CD-076C-49FD-891B-CE588A6566AA}"/>
          </ac:picMkLst>
        </pc:picChg>
      </pc:sldChg>
      <pc:sldChg chg="del">
        <pc:chgData name="Мария Савинова" userId="e24eaf7e9b1ed84c" providerId="LiveId" clId="{82BEC481-F629-41F1-95E7-D263E5810322}" dt="2024-09-30T21:40:39.764" v="939" actId="47"/>
        <pc:sldMkLst>
          <pc:docMk/>
          <pc:sldMk cId="1773754508" sldId="271"/>
        </pc:sldMkLst>
      </pc:sldChg>
      <pc:sldChg chg="addSp delSp modSp mod">
        <pc:chgData name="Мария Савинова" userId="e24eaf7e9b1ed84c" providerId="LiveId" clId="{82BEC481-F629-41F1-95E7-D263E5810322}" dt="2024-10-01T08:15:56.370" v="1158" actId="242"/>
        <pc:sldMkLst>
          <pc:docMk/>
          <pc:sldMk cId="2214237742" sldId="272"/>
        </pc:sldMkLst>
        <pc:spChg chg="mod">
          <ac:chgData name="Мария Савинова" userId="e24eaf7e9b1ed84c" providerId="LiveId" clId="{82BEC481-F629-41F1-95E7-D263E5810322}" dt="2024-09-30T21:40:06.719" v="930" actId="20577"/>
          <ac:spMkLst>
            <pc:docMk/>
            <pc:sldMk cId="2214237742" sldId="272"/>
            <ac:spMk id="2" creationId="{00000000-0000-0000-0000-000000000000}"/>
          </ac:spMkLst>
        </pc:spChg>
        <pc:spChg chg="del">
          <ac:chgData name="Мария Савинова" userId="e24eaf7e9b1ed84c" providerId="LiveId" clId="{82BEC481-F629-41F1-95E7-D263E5810322}" dt="2024-09-30T21:40:15.612" v="934" actId="478"/>
          <ac:spMkLst>
            <pc:docMk/>
            <pc:sldMk cId="2214237742" sldId="272"/>
            <ac:spMk id="3" creationId="{00000000-0000-0000-0000-000000000000}"/>
          </ac:spMkLst>
        </pc:spChg>
        <pc:spChg chg="del">
          <ac:chgData name="Мария Савинова" userId="e24eaf7e9b1ed84c" providerId="LiveId" clId="{82BEC481-F629-41F1-95E7-D263E5810322}" dt="2024-09-30T21:40:12.168" v="932" actId="478"/>
          <ac:spMkLst>
            <pc:docMk/>
            <pc:sldMk cId="2214237742" sldId="272"/>
            <ac:spMk id="8" creationId="{426C69A6-A2F1-40A8-B889-C63B1AE0A2E3}"/>
          </ac:spMkLst>
        </pc:spChg>
        <pc:spChg chg="add mod">
          <ac:chgData name="Мария Савинова" userId="e24eaf7e9b1ed84c" providerId="LiveId" clId="{82BEC481-F629-41F1-95E7-D263E5810322}" dt="2024-10-01T08:15:56.370" v="1158" actId="242"/>
          <ac:spMkLst>
            <pc:docMk/>
            <pc:sldMk cId="2214237742" sldId="272"/>
            <ac:spMk id="9" creationId="{35FF70C8-7562-46A9-9709-8669F194B77B}"/>
          </ac:spMkLst>
        </pc:spChg>
        <pc:spChg chg="del">
          <ac:chgData name="Мария Савинова" userId="e24eaf7e9b1ed84c" providerId="LiveId" clId="{82BEC481-F629-41F1-95E7-D263E5810322}" dt="2024-09-30T21:40:13.719" v="933" actId="478"/>
          <ac:spMkLst>
            <pc:docMk/>
            <pc:sldMk cId="2214237742" sldId="272"/>
            <ac:spMk id="10" creationId="{CA34E12E-4C3B-42AE-966D-48234B6733F0}"/>
          </ac:spMkLst>
        </pc:spChg>
        <pc:spChg chg="del">
          <ac:chgData name="Мария Савинова" userId="e24eaf7e9b1ed84c" providerId="LiveId" clId="{82BEC481-F629-41F1-95E7-D263E5810322}" dt="2024-09-30T21:40:10.456" v="931" actId="478"/>
          <ac:spMkLst>
            <pc:docMk/>
            <pc:sldMk cId="2214237742" sldId="272"/>
            <ac:spMk id="13" creationId="{8EB44BDF-E5AA-4176-B86D-E881FC5501F9}"/>
          </ac:spMkLst>
        </pc:spChg>
      </pc:sldChg>
      <pc:sldChg chg="del">
        <pc:chgData name="Мария Савинова" userId="e24eaf7e9b1ed84c" providerId="LiveId" clId="{82BEC481-F629-41F1-95E7-D263E5810322}" dt="2024-09-30T21:40:40.879" v="940" actId="47"/>
        <pc:sldMkLst>
          <pc:docMk/>
          <pc:sldMk cId="1900805023" sldId="273"/>
        </pc:sldMkLst>
      </pc:sldChg>
      <pc:sldChg chg="addSp modSp add mod">
        <pc:chgData name="Мария Савинова" userId="e24eaf7e9b1ed84c" providerId="LiveId" clId="{82BEC481-F629-41F1-95E7-D263E5810322}" dt="2024-10-01T08:21:59.027" v="1215" actId="207"/>
        <pc:sldMkLst>
          <pc:docMk/>
          <pc:sldMk cId="1759888321" sldId="274"/>
        </pc:sldMkLst>
        <pc:spChg chg="mod">
          <ac:chgData name="Мария Савинова" userId="e24eaf7e9b1ed84c" providerId="LiveId" clId="{82BEC481-F629-41F1-95E7-D263E5810322}" dt="2024-10-01T08:21:59.027" v="1215" actId="207"/>
          <ac:spMkLst>
            <pc:docMk/>
            <pc:sldMk cId="1759888321" sldId="274"/>
            <ac:spMk id="9" creationId="{35FF70C8-7562-46A9-9709-8669F194B77B}"/>
          </ac:spMkLst>
        </pc:spChg>
        <pc:picChg chg="add mod">
          <ac:chgData name="Мария Савинова" userId="e24eaf7e9b1ed84c" providerId="LiveId" clId="{82BEC481-F629-41F1-95E7-D263E5810322}" dt="2024-10-01T08:17:25.273" v="1176" actId="1076"/>
          <ac:picMkLst>
            <pc:docMk/>
            <pc:sldMk cId="1759888321" sldId="274"/>
            <ac:picMk id="6" creationId="{35A904AA-3B4C-48F3-8736-A85AB5942329}"/>
          </ac:picMkLst>
        </pc:picChg>
      </pc:sldChg>
      <pc:sldChg chg="modSp add mod">
        <pc:chgData name="Мария Савинова" userId="e24eaf7e9b1ed84c" providerId="LiveId" clId="{82BEC481-F629-41F1-95E7-D263E5810322}" dt="2024-09-30T21:51:16.202" v="1100" actId="207"/>
        <pc:sldMkLst>
          <pc:docMk/>
          <pc:sldMk cId="1818109047" sldId="275"/>
        </pc:sldMkLst>
        <pc:spChg chg="mod">
          <ac:chgData name="Мария Савинова" userId="e24eaf7e9b1ed84c" providerId="LiveId" clId="{82BEC481-F629-41F1-95E7-D263E5810322}" dt="2024-09-30T21:51:16.202" v="1100" actId="207"/>
          <ac:spMkLst>
            <pc:docMk/>
            <pc:sldMk cId="1818109047" sldId="275"/>
            <ac:spMk id="3" creationId="{00000000-0000-0000-0000-000000000000}"/>
          </ac:spMkLst>
        </pc:spChg>
      </pc:sldChg>
    </pc:docChg>
  </pc:docChgLst>
  <pc:docChgLst>
    <pc:chgData name="Мария Савинова" userId="e24eaf7e9b1ed84c" providerId="LiveId" clId="{CA7C8432-EF19-6242-B377-84BFA69192C1}"/>
    <pc:docChg chg="undo custSel modSld">
      <pc:chgData name="Мария Савинова" userId="e24eaf7e9b1ed84c" providerId="LiveId" clId="{CA7C8432-EF19-6242-B377-84BFA69192C1}" dt="2024-09-25T07:02:04.017" v="175" actId="122"/>
      <pc:docMkLst>
        <pc:docMk/>
      </pc:docMkLst>
      <pc:sldChg chg="modSp">
        <pc:chgData name="Мария Савинова" userId="e24eaf7e9b1ed84c" providerId="LiveId" clId="{CA7C8432-EF19-6242-B377-84BFA69192C1}" dt="2024-09-20T17:40:05.350" v="134" actId="113"/>
        <pc:sldMkLst>
          <pc:docMk/>
          <pc:sldMk cId="4014811966" sldId="257"/>
        </pc:sldMkLst>
        <pc:spChg chg="mod">
          <ac:chgData name="Мария Савинова" userId="e24eaf7e9b1ed84c" providerId="LiveId" clId="{CA7C8432-EF19-6242-B377-84BFA69192C1}" dt="2024-09-20T17:40:05.350" v="134" actId="113"/>
          <ac:spMkLst>
            <pc:docMk/>
            <pc:sldMk cId="4014811966" sldId="257"/>
            <ac:spMk id="2" creationId="{00000000-0000-0000-0000-000000000000}"/>
          </ac:spMkLst>
        </pc:spChg>
        <pc:spChg chg="mod">
          <ac:chgData name="Мария Савинова" userId="e24eaf7e9b1ed84c" providerId="LiveId" clId="{CA7C8432-EF19-6242-B377-84BFA69192C1}" dt="2024-09-20T17:39:43.840" v="132" actId="2711"/>
          <ac:spMkLst>
            <pc:docMk/>
            <pc:sldMk cId="4014811966" sldId="257"/>
            <ac:spMk id="3" creationId="{00000000-0000-0000-0000-000000000000}"/>
          </ac:spMkLst>
        </pc:spChg>
      </pc:sldChg>
      <pc:sldChg chg="modSp">
        <pc:chgData name="Мария Савинова" userId="e24eaf7e9b1ed84c" providerId="LiveId" clId="{CA7C8432-EF19-6242-B377-84BFA69192C1}" dt="2024-09-25T06:57:07.571" v="145" actId="113"/>
        <pc:sldMkLst>
          <pc:docMk/>
          <pc:sldMk cId="36148254" sldId="264"/>
        </pc:sldMkLst>
        <pc:spChg chg="mod">
          <ac:chgData name="Мария Савинова" userId="e24eaf7e9b1ed84c" providerId="LiveId" clId="{CA7C8432-EF19-6242-B377-84BFA69192C1}" dt="2024-09-25T06:57:07.571" v="145" actId="113"/>
          <ac:spMkLst>
            <pc:docMk/>
            <pc:sldMk cId="36148254" sldId="264"/>
            <ac:spMk id="3" creationId="{00000000-0000-0000-0000-000000000000}"/>
          </ac:spMkLst>
        </pc:spChg>
      </pc:sldChg>
      <pc:sldChg chg="modSp">
        <pc:chgData name="Мария Савинова" userId="e24eaf7e9b1ed84c" providerId="LiveId" clId="{CA7C8432-EF19-6242-B377-84BFA69192C1}" dt="2024-09-25T07:02:04.017" v="175" actId="122"/>
        <pc:sldMkLst>
          <pc:docMk/>
          <pc:sldMk cId="2214237742" sldId="272"/>
        </pc:sldMkLst>
        <pc:spChg chg="mod">
          <ac:chgData name="Мария Савинова" userId="e24eaf7e9b1ed84c" providerId="LiveId" clId="{CA7C8432-EF19-6242-B377-84BFA69192C1}" dt="2024-09-25T07:02:04.017" v="175" actId="122"/>
          <ac:spMkLst>
            <pc:docMk/>
            <pc:sldMk cId="2214237742" sldId="272"/>
            <ac:spMk id="3" creationId="{00000000-0000-0000-0000-000000000000}"/>
          </ac:spMkLst>
        </pc:spChg>
        <pc:spChg chg="mod">
          <ac:chgData name="Мария Савинова" userId="e24eaf7e9b1ed84c" providerId="LiveId" clId="{CA7C8432-EF19-6242-B377-84BFA69192C1}" dt="2024-09-25T07:01:45.264" v="161" actId="1076"/>
          <ac:spMkLst>
            <pc:docMk/>
            <pc:sldMk cId="2214237742" sldId="272"/>
            <ac:spMk id="8" creationId="{426C69A6-A2F1-40A8-B889-C63B1AE0A2E3}"/>
          </ac:spMkLst>
        </pc:spChg>
        <pc:spChg chg="mod">
          <ac:chgData name="Мария Савинова" userId="e24eaf7e9b1ed84c" providerId="LiveId" clId="{CA7C8432-EF19-6242-B377-84BFA69192C1}" dt="2024-09-25T07:01:54.799" v="165" actId="1076"/>
          <ac:spMkLst>
            <pc:docMk/>
            <pc:sldMk cId="2214237742" sldId="272"/>
            <ac:spMk id="10" creationId="{CA34E12E-4C3B-42AE-966D-48234B6733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C65AC966-90DC-47D7-B999-4B8AD4DFB48E}" type="datetimeFigureOut">
              <a:rPr lang="ru-RU" smtClean="0"/>
              <a:pPr/>
              <a:t>01.10.2024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2C580A59-B265-4FF3-9170-5C16494D384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0835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511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627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640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41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517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478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311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991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649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723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19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095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019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741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CEC-ADFD-4489-90FF-547616DBC041}" type="datetime1">
              <a:rPr lang="ru-RU" smtClean="0"/>
              <a:t>01.10.2024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69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BB86-73CF-40D4-8C7F-CA234FF7A1EB}" type="datetime1">
              <a:rPr lang="ru-RU" smtClean="0"/>
              <a:t>01.10.2024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3C63-5989-47F0-8A38-867659112843}" type="datetime1">
              <a:rPr lang="ru-RU" smtClean="0"/>
              <a:t>01.10.2024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33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31FB-401D-4CE6-8E3E-F90EF76016F4}" type="datetime1">
              <a:rPr lang="ru-RU" smtClean="0"/>
              <a:t>01.10.2024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01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959-BFD7-4835-A209-4198B71FE91E}" type="datetime1">
              <a:rPr lang="ru-RU" smtClean="0"/>
              <a:t>01.10.2024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21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C2E9-7EB8-4737-8E9A-9590B7C8EA3D}" type="datetime1">
              <a:rPr lang="ru-RU" smtClean="0"/>
              <a:t>01.10.2024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51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97CF-2BDA-410D-933A-6B9BAFD70E05}" type="datetime1">
              <a:rPr lang="ru-RU" smtClean="0"/>
              <a:t>01.10.2024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49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22BC-58AC-4A2D-91CE-B90BE15D141D}" type="datetime1">
              <a:rPr lang="ru-RU" smtClean="0"/>
              <a:t>01.10.2024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97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11C1-03FD-4174-8B29-1952A17761AD}" type="datetime1">
              <a:rPr lang="ru-RU" smtClean="0"/>
              <a:t>01.10.2024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97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CDF-025A-4558-B7C0-9D70D2EBCE6F}" type="datetime1">
              <a:rPr lang="ru-RU" smtClean="0"/>
              <a:t>01.10.2024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04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EB14-F614-45DD-AF15-06D5CD69D646}" type="datetime1">
              <a:rPr lang="ru-RU" smtClean="0"/>
              <a:t>01.10.2024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02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fld id="{149376B8-C295-4A7D-87DF-C95CA526DB0A}" type="datetime1">
              <a:rPr lang="ru-RU" smtClean="0"/>
              <a:pPr/>
              <a:t>01.10.2024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ru-RU" dirty="0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fld id="{9415E33C-F962-4E59-AF47-C3576160EA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32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3999" y="2588418"/>
            <a:ext cx="9144000" cy="1681164"/>
          </a:xfrm>
        </p:spPr>
        <p:txBody>
          <a:bodyPr>
            <a:normAutofit fontScale="90000"/>
          </a:bodyPr>
          <a:lstStyle/>
          <a:p>
            <a:r>
              <a:rPr lang="ru-RU" sz="2000" dirty="0">
                <a:latin typeface="Montserrat" panose="00000500000000000000" pitchFamily="2" charset="0"/>
                <a:cs typeface="Arial" panose="020B0604020202020204" pitchFamily="34" charset="0"/>
              </a:rPr>
              <a:t>Презентация на тему:</a:t>
            </a:r>
            <a:br>
              <a:rPr lang="ru-RU" sz="2000" dirty="0"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8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«Цена и рынок. </a:t>
            </a:r>
            <a:br>
              <a:rPr lang="ru-RU" sz="28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8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Использование метода целевых издержек для обеспечения конкурентоспособности продукции»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892243" y="680634"/>
            <a:ext cx="55340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kumimoji="0" lang="ru-RU" altLang="ru-RU" sz="24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Московский государственный технический университет имени Н. Э. Баумана</a:t>
            </a:r>
            <a:endParaRPr kumimoji="0" lang="en-US" altLang="ru-RU" sz="2400" b="1" dirty="0">
              <a:solidFill>
                <a:srgbClr val="326CDB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Векторный герб МГТУ имени Н. Э. Баумана — Abali.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00" y="646448"/>
            <a:ext cx="1046199" cy="123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000900" y="5257800"/>
            <a:ext cx="47525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ts val="0"/>
              </a:spcBef>
            </a:pPr>
            <a:r>
              <a:rPr kumimoji="0" lang="ru-RU" alt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Савинова Мария Геннадьевна</a:t>
            </a:r>
            <a:br>
              <a:rPr kumimoji="0" lang="en-US" alt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</a:br>
            <a:r>
              <a:rPr kumimoji="0" lang="ru-RU" alt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студент(ка) группы ИУ7-71Б</a:t>
            </a:r>
            <a:endParaRPr kumimoji="0" lang="en-US" altLang="ru-RU" sz="2000" dirty="0">
              <a:solidFill>
                <a:schemeClr val="tx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1C2D28E-C887-4DAC-8A22-366BAA735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520321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99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Конкурентоспособность</a:t>
            </a:r>
            <a:b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2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Оценка и определение уровня конкурентоспособности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10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7">
            <a:extLst>
              <a:ext uri="{FF2B5EF4-FFF2-40B4-BE49-F238E27FC236}">
                <a16:creationId xmlns:a16="http://schemas.microsoft.com/office/drawing/2014/main" id="{A227D1F5-EE09-4BAB-8EF1-3AC29685F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800" b="1" dirty="0">
                <a:solidFill>
                  <a:srgbClr val="326CDB"/>
                </a:solidFill>
              </a:rPr>
              <a:t>Исследование</a:t>
            </a:r>
          </a:p>
          <a:p>
            <a:pPr lvl="1">
              <a:lnSpc>
                <a:spcPct val="150000"/>
              </a:lnSpc>
            </a:pPr>
            <a:r>
              <a:rPr lang="ru-RU" sz="1800" dirty="0"/>
              <a:t>анализ рынка</a:t>
            </a:r>
          </a:p>
          <a:p>
            <a:pPr lvl="1">
              <a:lnSpc>
                <a:spcPct val="150000"/>
              </a:lnSpc>
            </a:pPr>
            <a:r>
              <a:rPr lang="ru-RU" sz="1800" dirty="0"/>
              <a:t>изучение особенностей конкуренции</a:t>
            </a:r>
          </a:p>
          <a:p>
            <a:pPr>
              <a:lnSpc>
                <a:spcPct val="150000"/>
              </a:lnSpc>
            </a:pPr>
            <a:r>
              <a:rPr lang="ru-RU" sz="1800" b="1" dirty="0">
                <a:solidFill>
                  <a:srgbClr val="326CDB"/>
                </a:solidFill>
              </a:rPr>
              <a:t>Сравнение</a:t>
            </a:r>
            <a:r>
              <a:rPr lang="ru-RU" sz="1800" dirty="0"/>
              <a:t> показателей компании с показателями конкурентов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326CDB"/>
                </a:solidFill>
              </a:rPr>
              <a:t>SWOT-</a:t>
            </a:r>
            <a:r>
              <a:rPr lang="ru-RU" sz="1800" b="1" dirty="0">
                <a:solidFill>
                  <a:srgbClr val="326CDB"/>
                </a:solidFill>
              </a:rPr>
              <a:t>анализ </a:t>
            </a:r>
            <a:r>
              <a:rPr lang="ru-RU" sz="1800" dirty="0"/>
              <a:t>своих сильных и слабых сторон, а также возможностей и угроз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ru-RU" sz="1800" b="1" dirty="0">
                <a:solidFill>
                  <a:srgbClr val="326CDB"/>
                </a:solidFill>
              </a:rPr>
              <a:t>Анализ</a:t>
            </a:r>
            <a:r>
              <a:rPr lang="ru-RU" sz="1800" dirty="0"/>
              <a:t> показателей производительности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1268225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Метод целевых издержек </a:t>
            </a:r>
            <a:b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2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для обеспечения конкурентоспособности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11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Объект 8">
            <a:extLst>
              <a:ext uri="{FF2B5EF4-FFF2-40B4-BE49-F238E27FC236}">
                <a16:creationId xmlns:a16="http://schemas.microsoft.com/office/drawing/2014/main" id="{35FF70C8-7562-46A9-9709-8669F194B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326CDB"/>
                </a:solidFill>
              </a:rPr>
              <a:t>Принцип:</a:t>
            </a:r>
            <a:r>
              <a:rPr lang="ru-RU" sz="1800" dirty="0"/>
              <a:t> сначала определяют рыночную цену на данный вид продукции, затем устанавливают желаемый размер прибыли, а потом рассчитывают максимально допустимый размер себестоимости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ru-RU" sz="1800" b="1" dirty="0"/>
              <a:t>Цена - Прибыль = Себестоимость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target price</a:t>
            </a:r>
            <a:r>
              <a:rPr lang="ru-RU" sz="1800" dirty="0"/>
              <a:t> - рыночная цена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target profit</a:t>
            </a:r>
            <a:r>
              <a:rPr lang="ru-RU" sz="1800" dirty="0"/>
              <a:t> - целевая прибыль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target cost</a:t>
            </a:r>
            <a:r>
              <a:rPr lang="ru-RU" sz="1800" dirty="0"/>
              <a:t> - целевой себестоимостью</a:t>
            </a:r>
          </a:p>
        </p:txBody>
      </p:sp>
    </p:spTree>
    <p:extLst>
      <p:ext uri="{BB962C8B-B14F-4D97-AF65-F5344CB8AC3E}">
        <p14:creationId xmlns:p14="http://schemas.microsoft.com/office/powerpoint/2010/main" val="2214237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Метод целевых издержек </a:t>
            </a:r>
            <a:b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2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для обеспечения конкурентоспособности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12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Объект 8">
            <a:extLst>
              <a:ext uri="{FF2B5EF4-FFF2-40B4-BE49-F238E27FC236}">
                <a16:creationId xmlns:a16="http://schemas.microsoft.com/office/drawing/2014/main" id="{35FF70C8-7562-46A9-9709-8669F194B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326CDB"/>
                </a:solidFill>
              </a:rPr>
              <a:t>Преимущества</a:t>
            </a:r>
            <a:r>
              <a:rPr lang="ru-RU" sz="1800" dirty="0"/>
              <a:t> метода:</a:t>
            </a:r>
          </a:p>
          <a:p>
            <a:pPr>
              <a:lnSpc>
                <a:spcPct val="150000"/>
              </a:lnSpc>
            </a:pPr>
            <a:r>
              <a:rPr lang="ru-RU" sz="1800" dirty="0"/>
              <a:t>планирование издержек</a:t>
            </a:r>
          </a:p>
          <a:p>
            <a:pPr>
              <a:lnSpc>
                <a:spcPct val="150000"/>
              </a:lnSpc>
            </a:pPr>
            <a:r>
              <a:rPr lang="ru-RU" sz="1800" dirty="0"/>
              <a:t>планирование прибыли</a:t>
            </a:r>
          </a:p>
          <a:p>
            <a:pPr>
              <a:lnSpc>
                <a:spcPct val="150000"/>
              </a:lnSpc>
            </a:pPr>
            <a:r>
              <a:rPr lang="ru-RU" sz="1800" dirty="0"/>
              <a:t> ориентация на спрос</a:t>
            </a:r>
          </a:p>
          <a:p>
            <a:pPr>
              <a:lnSpc>
                <a:spcPct val="150000"/>
              </a:lnSpc>
            </a:pPr>
            <a:r>
              <a:rPr lang="ru-RU" sz="1800" dirty="0"/>
              <a:t>учет требований покупателей</a:t>
            </a:r>
          </a:p>
          <a:p>
            <a:pPr>
              <a:lnSpc>
                <a:spcPct val="150000"/>
              </a:lnSpc>
            </a:pPr>
            <a:r>
              <a:rPr lang="ru-RU" sz="1800" dirty="0"/>
              <a:t>дает возможность заранее учесть модификации цены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A904AA-3B4C-48F3-8736-A85AB59423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017" y="1995772"/>
            <a:ext cx="5810783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88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800" b="1" dirty="0">
                <a:solidFill>
                  <a:srgbClr val="326CDB"/>
                </a:solidFill>
              </a:rPr>
              <a:t>р</a:t>
            </a:r>
            <a:r>
              <a:rPr lang="ru-RU" sz="1800" b="1" dirty="0">
                <a:solidFill>
                  <a:srgbClr val="326CDB"/>
                </a:solidFill>
                <a:latin typeface="Montserrat" panose="00000500000000000000" pitchFamily="2" charset="0"/>
              </a:rPr>
              <a:t>ынок</a:t>
            </a:r>
            <a:r>
              <a:rPr lang="ru-RU" sz="1800" dirty="0">
                <a:solidFill>
                  <a:srgbClr val="326CDB"/>
                </a:solidFill>
                <a:latin typeface="Montserrat" panose="00000500000000000000" pitchFamily="2" charset="0"/>
              </a:rPr>
              <a:t> - 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это экономические отношения, связанные с куплей-продажей товаров и услуг, в результате которых формируется спрос, предложение и цена</a:t>
            </a:r>
          </a:p>
          <a:p>
            <a:pPr>
              <a:lnSpc>
                <a:spcPct val="150000"/>
              </a:lnSpc>
            </a:pPr>
            <a:r>
              <a:rPr lang="ru-RU" sz="1800" b="1" dirty="0">
                <a:solidFill>
                  <a:srgbClr val="326CDB"/>
                </a:solidFill>
              </a:rPr>
              <a:t>ц</a:t>
            </a:r>
            <a:r>
              <a:rPr lang="ru-RU" sz="1800" b="1" dirty="0">
                <a:solidFill>
                  <a:srgbClr val="326CDB"/>
                </a:solidFill>
                <a:latin typeface="Montserrat" panose="00000500000000000000" pitchFamily="2" charset="0"/>
              </a:rPr>
              <a:t>ена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 - это количество денег, которое покупатель готов отдать за конкретный товар или услугу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для обеспечения конкурентоспособности можно использовать </a:t>
            </a:r>
            <a:r>
              <a:rPr lang="ru-RU" sz="1800" b="1" dirty="0">
                <a:solidFill>
                  <a:srgbClr val="326CDB"/>
                </a:solidFill>
                <a:latin typeface="Montserrat" panose="00000500000000000000" pitchFamily="2" charset="0"/>
              </a:rPr>
              <a:t>метод целевых издержек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, который позволяет установить желаемую цену продукта или услуги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13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720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5000" dirty="0">
                <a:latin typeface="Montserrat" panose="00000500000000000000" pitchFamily="2" charset="0"/>
              </a:rPr>
              <a:t>Спасибо за внимание!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14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34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itchFamily="2" charset="77"/>
                <a:cs typeface="Arial" panose="020B0604020202020204" pitchFamily="34" charset="0"/>
              </a:rPr>
              <a:t>Оглавление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latin typeface="Montserrat" pitchFamily="2" charset="77"/>
              </a:rPr>
              <a:t>Понятие </a:t>
            </a:r>
            <a:r>
              <a:rPr lang="ru-RU" sz="1800" dirty="0">
                <a:solidFill>
                  <a:srgbClr val="326CDB"/>
                </a:solidFill>
                <a:latin typeface="Montserrat" pitchFamily="2" charset="77"/>
              </a:rPr>
              <a:t>цены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latin typeface="Montserrat" pitchFamily="2" charset="77"/>
              </a:rPr>
              <a:t>Понятие </a:t>
            </a:r>
            <a:r>
              <a:rPr lang="ru-RU" sz="1800" dirty="0">
                <a:solidFill>
                  <a:srgbClr val="326CDB"/>
                </a:solidFill>
                <a:latin typeface="Montserrat" pitchFamily="2" charset="77"/>
              </a:rPr>
              <a:t>рынка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latin typeface="Montserrat" pitchFamily="2" charset="77"/>
              </a:rPr>
              <a:t>Понятие </a:t>
            </a:r>
            <a:r>
              <a:rPr lang="ru-RU" sz="1800" dirty="0" err="1">
                <a:solidFill>
                  <a:srgbClr val="326CDB"/>
                </a:solidFill>
                <a:latin typeface="Montserrat" pitchFamily="2" charset="77"/>
              </a:rPr>
              <a:t>конкуретоспособности</a:t>
            </a:r>
            <a:endParaRPr lang="ru-RU" sz="1800" dirty="0">
              <a:solidFill>
                <a:srgbClr val="326CDB"/>
              </a:solidFill>
              <a:latin typeface="Montserrat" pitchFamily="2" charset="7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latin typeface="Montserrat" pitchFamily="2" charset="77"/>
              </a:rPr>
              <a:t>Метод целевых издержек для обеспечения конкурентоспособности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2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81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Цена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ru-RU" sz="1800" dirty="0">
                <a:latin typeface="Montserrat" panose="00000500000000000000" pitchFamily="2" charset="0"/>
              </a:rPr>
              <a:t>это количество денег, которое покупатель готов отдать за конкретный товар или услугу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Montserrat" panose="00000500000000000000" pitchFamily="2" charset="0"/>
              </a:rPr>
              <a:t>Цена определяется на основе: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Montserrat" panose="00000500000000000000" pitchFamily="2" charset="0"/>
              </a:rPr>
              <a:t>стоимости производства и доставки товара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Montserrat" panose="00000500000000000000" pitchFamily="2" charset="0"/>
              </a:rPr>
              <a:t>конкурентной ситуации на рынке</a:t>
            </a:r>
            <a:endParaRPr lang="ru-RU" sz="1800" dirty="0"/>
          </a:p>
          <a:p>
            <a:pPr>
              <a:lnSpc>
                <a:spcPct val="150000"/>
              </a:lnSpc>
            </a:pPr>
            <a:r>
              <a:rPr lang="ru-RU" sz="1800" dirty="0">
                <a:latin typeface="Montserrat" panose="00000500000000000000" pitchFamily="2" charset="0"/>
              </a:rPr>
              <a:t>спроса и предложения на товар или услугу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Montserrat" panose="00000500000000000000" pitchFamily="2" charset="0"/>
              </a:rPr>
              <a:t>рыночных условий и тенденций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3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91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/>
              <a:t>Анализ рынка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latin typeface="Montserrat" panose="00000500000000000000" pitchFamily="2" charset="0"/>
              </a:rPr>
              <a:t>Расчет себестоимости товара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ru-RU" sz="1800" b="1" i="0" dirty="0">
                <a:solidFill>
                  <a:srgbClr val="326CDB"/>
                </a:solidFill>
                <a:effectLst/>
              </a:rPr>
              <a:t>Себестоимость товара</a:t>
            </a:r>
            <a:r>
              <a:rPr lang="ru-RU" sz="1800" b="1" i="0" dirty="0">
                <a:solidFill>
                  <a:srgbClr val="09090B"/>
                </a:solidFill>
                <a:effectLst/>
              </a:rPr>
              <a:t> </a:t>
            </a:r>
            <a:r>
              <a:rPr lang="ru-RU" sz="1800" b="0" i="0" dirty="0">
                <a:solidFill>
                  <a:srgbClr val="09090B"/>
                </a:solidFill>
                <a:effectLst/>
              </a:rPr>
              <a:t>- </a:t>
            </a:r>
            <a:r>
              <a:rPr lang="ru-RU" sz="1800" i="0" dirty="0">
                <a:solidFill>
                  <a:schemeClr val="bg1">
                    <a:lumMod val="50000"/>
                  </a:schemeClr>
                </a:solidFill>
                <a:effectLst/>
              </a:rPr>
              <a:t>это совокупные затраты, связанные с производством или закупкой товара, включая затраты на материалы, труд и другие прямые и косвенные издержки</a:t>
            </a:r>
            <a:endParaRPr lang="ru-RU" sz="18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/>
              <a:t>Определение прибыли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latin typeface="Montserrat" panose="00000500000000000000" pitchFamily="2" charset="0"/>
              </a:rPr>
              <a:t>Установление конечной цены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4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1BCBF61-FCB3-4D40-A556-5F4855C3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Цена</a:t>
            </a:r>
            <a:b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2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Этапы ценообразования</a:t>
            </a:r>
          </a:p>
        </p:txBody>
      </p:sp>
    </p:spTree>
    <p:extLst>
      <p:ext uri="{BB962C8B-B14F-4D97-AF65-F5344CB8AC3E}">
        <p14:creationId xmlns:p14="http://schemas.microsoft.com/office/powerpoint/2010/main" val="283960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Цена</a:t>
            </a:r>
            <a:b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2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Факторы ценообразования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94175"/>
          </a:xfrm>
        </p:spPr>
        <p:txBody>
          <a:bodyPr anchor="ctr"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latin typeface="Montserrat" panose="00000500000000000000" pitchFamily="2" charset="0"/>
              </a:rPr>
              <a:t>Себестоимость продукции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/>
              <a:t>Конкуренция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latin typeface="Montserrat" panose="00000500000000000000" pitchFamily="2" charset="0"/>
              </a:rPr>
              <a:t>Спрос и предложение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/>
              <a:t>Бренд и уникальность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326CDB"/>
                </a:solidFill>
                <a:latin typeface="Montserrat" panose="00000500000000000000" pitchFamily="2" charset="0"/>
              </a:rPr>
              <a:t>Ценообразование</a:t>
            </a:r>
            <a:r>
              <a:rPr lang="ru-RU" sz="1800" dirty="0">
                <a:latin typeface="Montserrat" panose="00000500000000000000" pitchFamily="2" charset="0"/>
              </a:rPr>
              <a:t> - сложный и многофакторный процесс, который требует глубокого понимания рынка, целевой аудитории и своих собственных затрат.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5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73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Рынок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1" anchor="ctr"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ru-RU" sz="1800" dirty="0">
                <a:latin typeface="Montserrat" panose="00000500000000000000" pitchFamily="2" charset="0"/>
              </a:rPr>
              <a:t>это система экономических отношений между продавцом и покупателем, которая позволяет совершать обмен необходимыми ресурсами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800" b="1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solidFill>
                  <a:srgbClr val="326CDB"/>
                </a:solidFill>
              </a:rPr>
              <a:t>Признаки</a:t>
            </a:r>
            <a:r>
              <a:rPr lang="ru-RU" sz="1800" dirty="0"/>
              <a:t> рынка:</a:t>
            </a:r>
          </a:p>
          <a:p>
            <a:pPr>
              <a:lnSpc>
                <a:spcPct val="150000"/>
              </a:lnSpc>
            </a:pPr>
            <a:r>
              <a:rPr lang="ru-RU" sz="1800" dirty="0"/>
              <a:t>н</a:t>
            </a:r>
            <a:r>
              <a:rPr lang="ru-RU" sz="1800" dirty="0">
                <a:latin typeface="Montserrat" panose="00000500000000000000" pitchFamily="2" charset="0"/>
              </a:rPr>
              <a:t>ерегулируемый спрос</a:t>
            </a:r>
          </a:p>
          <a:p>
            <a:pPr>
              <a:lnSpc>
                <a:spcPct val="150000"/>
              </a:lnSpc>
            </a:pPr>
            <a:r>
              <a:rPr lang="ru-RU" sz="1800" dirty="0"/>
              <a:t>нерегулируемое предложение</a:t>
            </a:r>
          </a:p>
          <a:p>
            <a:pPr>
              <a:lnSpc>
                <a:spcPct val="150000"/>
              </a:lnSpc>
            </a:pPr>
            <a:r>
              <a:rPr lang="ru-RU" sz="1800" dirty="0"/>
              <a:t>ц</a:t>
            </a:r>
            <a:r>
              <a:rPr lang="ru-RU" sz="1800" dirty="0">
                <a:latin typeface="Montserrat" panose="00000500000000000000" pitchFamily="2" charset="0"/>
              </a:rPr>
              <a:t>ена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6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37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Рынок</a:t>
            </a:r>
            <a:b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2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1" anchor="ctr"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/>
              <a:t>ц</a:t>
            </a:r>
            <a:r>
              <a:rPr lang="ru-RU" sz="1800" dirty="0">
                <a:latin typeface="Montserrat" panose="00000500000000000000" pitchFamily="2" charset="0"/>
              </a:rPr>
              <a:t>енообразование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sz="1400" dirty="0">
                <a:latin typeface="Montserrat" panose="00000500000000000000" pitchFamily="2" charset="0"/>
              </a:rPr>
              <a:t>цена отражает то, насколько </a:t>
            </a:r>
            <a:r>
              <a:rPr lang="ru-RU" sz="1400" dirty="0">
                <a:solidFill>
                  <a:srgbClr val="326CDB"/>
                </a:solidFill>
                <a:latin typeface="Montserrat" panose="00000500000000000000" pitchFamily="2" charset="0"/>
              </a:rPr>
              <a:t>потребители готовы платить</a:t>
            </a:r>
            <a:r>
              <a:rPr lang="ru-RU" sz="1400" dirty="0">
                <a:latin typeface="Montserrat" panose="00000500000000000000" pitchFamily="2" charset="0"/>
              </a:rPr>
              <a:t> за определенный продукт или услугу и насколько производители готовы предложить его</a:t>
            </a:r>
          </a:p>
          <a:p>
            <a:pPr marL="285750" indent="-285750">
              <a:lnSpc>
                <a:spcPct val="150000"/>
              </a:lnSpc>
            </a:pPr>
            <a:r>
              <a:rPr lang="ru-RU" sz="1800" dirty="0"/>
              <a:t>посредничество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sz="1400" dirty="0">
                <a:solidFill>
                  <a:srgbClr val="326CDB"/>
                </a:solidFill>
              </a:rPr>
              <a:t>п</a:t>
            </a:r>
            <a:r>
              <a:rPr lang="ru-RU" sz="1400" dirty="0">
                <a:solidFill>
                  <a:srgbClr val="326CDB"/>
                </a:solidFill>
                <a:latin typeface="Montserrat" panose="00000500000000000000" pitchFamily="2" charset="0"/>
              </a:rPr>
              <a:t>отребители</a:t>
            </a:r>
            <a:r>
              <a:rPr lang="ru-RU" sz="1400" dirty="0">
                <a:latin typeface="Montserrat" panose="00000500000000000000" pitchFamily="2" charset="0"/>
              </a:rPr>
              <a:t> могут выбирать из разнообразных предложений, а </a:t>
            </a:r>
            <a:r>
              <a:rPr lang="ru-RU" sz="1400" dirty="0">
                <a:solidFill>
                  <a:srgbClr val="326CDB"/>
                </a:solidFill>
                <a:latin typeface="Montserrat" panose="00000500000000000000" pitchFamily="2" charset="0"/>
              </a:rPr>
              <a:t>производители</a:t>
            </a:r>
            <a:r>
              <a:rPr lang="ru-RU" sz="1400" dirty="0">
                <a:latin typeface="Montserrat" panose="00000500000000000000" pitchFamily="2" charset="0"/>
              </a:rPr>
              <a:t> могут находить рынок для своей продукции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/>
              <a:t>р</a:t>
            </a:r>
            <a:r>
              <a:rPr lang="ru-RU" sz="1800" dirty="0">
                <a:latin typeface="Montserrat" panose="00000500000000000000" pitchFamily="2" charset="0"/>
              </a:rPr>
              <a:t>егулирование спроса и предложений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sz="1400" dirty="0"/>
              <a:t>р</a:t>
            </a:r>
            <a:r>
              <a:rPr lang="ru-RU" sz="1400" dirty="0">
                <a:latin typeface="Montserrat" panose="00000500000000000000" pitchFamily="2" charset="0"/>
              </a:rPr>
              <a:t>ынок является механизмом, который </a:t>
            </a:r>
            <a:r>
              <a:rPr lang="ru-RU" sz="1400" dirty="0">
                <a:solidFill>
                  <a:srgbClr val="326CDB"/>
                </a:solidFill>
                <a:latin typeface="Montserrat" panose="00000500000000000000" pitchFamily="2" charset="0"/>
              </a:rPr>
              <a:t>помогает устанавливать баланс</a:t>
            </a:r>
            <a:r>
              <a:rPr lang="ru-RU" sz="1400" dirty="0">
                <a:latin typeface="Montserrat" panose="00000500000000000000" pitchFamily="2" charset="0"/>
              </a:rPr>
              <a:t> между спросом и предложением на товары и услуги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7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86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Рынок</a:t>
            </a:r>
            <a:b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2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1" anchor="ctr"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latin typeface="Montserrat" panose="00000500000000000000" pitchFamily="2" charset="0"/>
              </a:rPr>
              <a:t>информирование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sz="1400" dirty="0"/>
              <a:t>р</a:t>
            </a:r>
            <a:r>
              <a:rPr lang="ru-RU" sz="1400" dirty="0">
                <a:latin typeface="Montserrat" panose="00000500000000000000" pitchFamily="2" charset="0"/>
              </a:rPr>
              <a:t>ынок обеспечивает </a:t>
            </a:r>
            <a:r>
              <a:rPr lang="ru-RU" sz="1400" dirty="0">
                <a:solidFill>
                  <a:srgbClr val="326CDB"/>
                </a:solidFill>
                <a:latin typeface="Montserrat" panose="00000500000000000000" pitchFamily="2" charset="0"/>
              </a:rPr>
              <a:t>доступ к информации о товарах</a:t>
            </a:r>
            <a:r>
              <a:rPr lang="ru-RU" sz="1400" dirty="0">
                <a:latin typeface="Montserrat" panose="00000500000000000000" pitchFamily="2" charset="0"/>
              </a:rPr>
              <a:t>, продавцах, спросе на конкретные товары и общем состоянии экономики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latin typeface="Montserrat" panose="00000500000000000000" pitchFamily="2" charset="0"/>
              </a:rPr>
              <a:t>стимулирование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sz="1400" dirty="0"/>
              <a:t>р</a:t>
            </a:r>
            <a:r>
              <a:rPr lang="ru-RU" sz="1400" dirty="0">
                <a:latin typeface="Montserrat" panose="00000500000000000000" pitchFamily="2" charset="0"/>
              </a:rPr>
              <a:t>ыночная конкуренция стимулирует участников рынка постоянно </a:t>
            </a:r>
            <a:r>
              <a:rPr lang="ru-RU" sz="1400" dirty="0">
                <a:solidFill>
                  <a:srgbClr val="326CDB"/>
                </a:solidFill>
                <a:latin typeface="Montserrat" panose="00000500000000000000" pitchFamily="2" charset="0"/>
              </a:rPr>
              <a:t>улучшать качество товаров</a:t>
            </a:r>
            <a:r>
              <a:rPr lang="ru-RU" sz="1400" dirty="0">
                <a:latin typeface="Montserrat" panose="00000500000000000000" pitchFamily="2" charset="0"/>
              </a:rPr>
              <a:t>, разрабатывать новые технологии и повышать эффективность экономики в целом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latin typeface="Montserrat" panose="00000500000000000000" pitchFamily="2" charset="0"/>
              </a:rPr>
              <a:t>очищение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sz="1400" dirty="0"/>
              <a:t>р</a:t>
            </a:r>
            <a:r>
              <a:rPr lang="ru-RU" sz="1400" dirty="0">
                <a:latin typeface="Montserrat" panose="00000500000000000000" pitchFamily="2" charset="0"/>
              </a:rPr>
              <a:t>ынок способствует </a:t>
            </a:r>
            <a:r>
              <a:rPr lang="ru-RU" sz="1400" dirty="0">
                <a:solidFill>
                  <a:srgbClr val="326CDB"/>
                </a:solidFill>
                <a:latin typeface="Montserrat" panose="00000500000000000000" pitchFamily="2" charset="0"/>
              </a:rPr>
              <a:t>освобождению экономики от ненужной деятельности</a:t>
            </a:r>
            <a:r>
              <a:rPr lang="ru-RU" sz="1400" dirty="0">
                <a:latin typeface="Montserrat" panose="00000500000000000000" pitchFamily="2" charset="0"/>
              </a:rPr>
              <a:t> и слабых участников, одновременно поощряя развитие перспективных секторов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8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109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Конкурентоспособность</a:t>
            </a:r>
            <a:endParaRPr lang="ru-RU" sz="2800" b="1" dirty="0">
              <a:solidFill>
                <a:srgbClr val="326CDB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Montserrat" panose="00000500000000000000" pitchFamily="2" charset="0"/>
              </a:rPr>
              <a:t> - способность бренда продавать продукты и услуги на рынке, который наполнен аналогичными товарами и услугами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800" dirty="0"/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Montserrat" panose="00000500000000000000" pitchFamily="2" charset="0"/>
              </a:rPr>
              <a:t>Конкурентоспособность могут отображать: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Montserrat" panose="00000500000000000000" pitchFamily="2" charset="0"/>
              </a:rPr>
              <a:t>показатель, который отражает </a:t>
            </a:r>
            <a:r>
              <a:rPr lang="ru-RU" sz="1600" b="1" dirty="0">
                <a:solidFill>
                  <a:srgbClr val="326CDB"/>
                </a:solidFill>
                <a:latin typeface="Montserrat" panose="00000500000000000000" pitchFamily="2" charset="0"/>
              </a:rPr>
              <a:t>долю рынка</a:t>
            </a:r>
            <a:r>
              <a:rPr lang="ru-RU" sz="1600" dirty="0">
                <a:latin typeface="Montserrat" panose="00000500000000000000" pitchFamily="2" charset="0"/>
              </a:rPr>
              <a:t>, занимаемую организацией или продуктом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Montserrat" panose="00000500000000000000" pitchFamily="2" charset="0"/>
              </a:rPr>
              <a:t>оценка темпов </a:t>
            </a:r>
            <a:r>
              <a:rPr lang="ru-RU" sz="1600" b="1" dirty="0">
                <a:solidFill>
                  <a:srgbClr val="326CDB"/>
                </a:solidFill>
                <a:latin typeface="Montserrat" panose="00000500000000000000" pitchFamily="2" charset="0"/>
              </a:rPr>
              <a:t>роста продаж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уровень </a:t>
            </a:r>
            <a:r>
              <a:rPr lang="ru-RU" sz="1600" b="1" dirty="0">
                <a:solidFill>
                  <a:srgbClr val="326CDB"/>
                </a:solidFill>
              </a:rPr>
              <a:t>доходности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Montserrat" panose="00000500000000000000" pitchFamily="2" charset="0"/>
              </a:rPr>
              <a:t>способность организации </a:t>
            </a:r>
            <a:r>
              <a:rPr lang="ru-RU" sz="1600" b="1" dirty="0">
                <a:solidFill>
                  <a:srgbClr val="326CDB"/>
                </a:solidFill>
                <a:latin typeface="Montserrat" panose="00000500000000000000" pitchFamily="2" charset="0"/>
              </a:rPr>
              <a:t>быстро реагировать </a:t>
            </a:r>
            <a:r>
              <a:rPr lang="ru-RU" sz="1600" dirty="0">
                <a:latin typeface="Montserrat" panose="00000500000000000000" pitchFamily="2" charset="0"/>
              </a:rPr>
              <a:t>на изменения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9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7073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798</Words>
  <Application>Microsoft Office PowerPoint</Application>
  <PresentationFormat>Широкоэкранный</PresentationFormat>
  <Paragraphs>123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 Light</vt:lpstr>
      <vt:lpstr>Montserrat</vt:lpstr>
      <vt:lpstr>Тема Office</vt:lpstr>
      <vt:lpstr>Презентация на тему: «Цена и рынок.  Использование метода целевых издержек для обеспечения конкурентоспособности продукции»</vt:lpstr>
      <vt:lpstr>Оглавление</vt:lpstr>
      <vt:lpstr>Цена</vt:lpstr>
      <vt:lpstr>Цена Этапы ценообразования</vt:lpstr>
      <vt:lpstr>Цена Факторы ценообразования</vt:lpstr>
      <vt:lpstr>Рынок</vt:lpstr>
      <vt:lpstr>Рынок Функции</vt:lpstr>
      <vt:lpstr>Рынок Функции</vt:lpstr>
      <vt:lpstr>Конкурентоспособность</vt:lpstr>
      <vt:lpstr>Конкурентоспособность Оценка и определение уровня конкурентоспособности</vt:lpstr>
      <vt:lpstr>Метод целевых издержек  для обеспечения конкурентоспособности</vt:lpstr>
      <vt:lpstr>Метод целевых издержек  для обеспечения конкурентоспособности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</dc:title>
  <dc:creator>Пользователь Windows</dc:creator>
  <cp:lastModifiedBy>Мария Савинова</cp:lastModifiedBy>
  <cp:revision>33</cp:revision>
  <dcterms:created xsi:type="dcterms:W3CDTF">2020-08-04T22:26:18Z</dcterms:created>
  <dcterms:modified xsi:type="dcterms:W3CDTF">2024-10-01T08:27:58Z</dcterms:modified>
</cp:coreProperties>
</file>