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75" r:id="rId9"/>
    <p:sldId id="262" r:id="rId10"/>
    <p:sldId id="278" r:id="rId11"/>
    <p:sldId id="277" r:id="rId12"/>
    <p:sldId id="270" r:id="rId13"/>
    <p:sldId id="269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44" d="100"/>
          <a:sy n="44" d="100"/>
        </p:scale>
        <p:origin x="44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3T14:03:41.281" v="2951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3T14:01:58.412" v="2927" actId="20577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1:58.412" v="2927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3T14:02:05.745" v="292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05.745" v="292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2:16.177" v="2932" actId="2057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16.177" v="2932" actId="20577"/>
          <ac:spMkLst>
            <pc:docMk/>
            <pc:sldMk cId="1758739892" sldId="260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51.586" v="1942" actId="2711"/>
          <ac:spMkLst>
            <pc:docMk/>
            <pc:sldMk cId="1758739892" sldId="260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08:21:07.949" v="1944" actId="2711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7.949" v="1944" actId="2711"/>
          <ac:spMkLst>
            <pc:docMk/>
            <pc:sldMk cId="600860783" sldId="261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4:03:06.125" v="2948" actId="20577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06.125" v="2948" actId="20577"/>
          <ac:spMkLst>
            <pc:docMk/>
            <pc:sldMk cId="2293707358" sldId="262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08:39:08.653" v="2004" actId="478"/>
          <ac:spMkLst>
            <pc:docMk/>
            <pc:sldMk cId="2293707358" sldId="262"/>
            <ac:spMk id="8" creationId="{D4C95291-2C23-4352-BCC0-5C4F93100524}"/>
          </ac:spMkLst>
        </pc:spChg>
        <pc:spChg chg="add del mod">
          <ac:chgData name="Мария Савинова" userId="e24eaf7e9b1ed84c" providerId="LiveId" clId="{FBA2780E-5BE6-4AEE-8C8C-EA7D3EE18985}" dt="2024-09-23T08:39:10.841" v="2005" actId="478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3T14:03:19.646" v="2949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3:49:24.098" v="2726" actId="20577"/>
          <ac:spMkLst>
            <pc:docMk/>
            <pc:sldMk cId="3632604304" sldId="263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45.596" v="1941" actId="2711"/>
          <ac:spMkLst>
            <pc:docMk/>
            <pc:sldMk cId="3632604304" sldId="263"/>
            <ac:spMk id="4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4:03:19.646" v="2949"/>
          <ac:spMkLst>
            <pc:docMk/>
            <pc:sldMk cId="3632604304" sldId="263"/>
            <ac:spMk id="10" creationId="{06F7FA00-9462-463A-82F0-CF3D67B70160}"/>
          </ac:spMkLst>
        </pc:spChg>
        <pc:spChg chg="add mod">
          <ac:chgData name="Мария Савинова" userId="e24eaf7e9b1ed84c" providerId="LiveId" clId="{FBA2780E-5BE6-4AEE-8C8C-EA7D3EE18985}" dt="2024-09-23T13:39:01.682" v="2402" actId="207"/>
          <ac:spMkLst>
            <pc:docMk/>
            <pc:sldMk cId="3632604304" sldId="263"/>
            <ac:spMk id="11" creationId="{0E686081-C68F-4292-B742-E5FC2F20847F}"/>
          </ac:spMkLst>
        </pc:spChg>
        <pc:picChg chg="add mod">
          <ac:chgData name="Мария Савинова" userId="e24eaf7e9b1ed84c" providerId="LiveId" clId="{FBA2780E-5BE6-4AEE-8C8C-EA7D3EE18985}" dt="2024-09-23T08:42:35.716" v="2134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3T14:03:27.960" v="2950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3T13:38:38.254" v="2400" actId="20577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27.960" v="2950"/>
          <ac:spMkLst>
            <pc:docMk/>
            <pc:sldMk cId="36148254" sldId="264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3:41.281" v="2951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41.281" v="2951"/>
          <ac:spMkLst>
            <pc:docMk/>
            <pc:sldMk cId="2299204813" sldId="265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6" creationId="{DFD64BB7-3ADF-4F6F-B34B-E853B4C08AB8}"/>
          </ac:spMkLst>
        </pc:spChg>
        <pc:spChg chg="add del mod">
          <ac:chgData name="Мария Савинова" userId="e24eaf7e9b1ed84c" providerId="LiveId" clId="{FBA2780E-5BE6-4AEE-8C8C-EA7D3EE18985}" dt="2024-09-23T13:45:59.652" v="2579" actId="478"/>
          <ac:spMkLst>
            <pc:docMk/>
            <pc:sldMk cId="2299204813" sldId="265"/>
            <ac:spMk id="8" creationId="{957AA84F-8897-4933-85BC-FB0080066665}"/>
          </ac:spMkLst>
        </pc:spChg>
        <pc:spChg chg="add del mod">
          <ac:chgData name="Мария Савинова" userId="e24eaf7e9b1ed84c" providerId="LiveId" clId="{FBA2780E-5BE6-4AEE-8C8C-EA7D3EE18985}" dt="2024-09-23T13:46:01.733" v="2580" actId="478"/>
          <ac:spMkLst>
            <pc:docMk/>
            <pc:sldMk cId="2299204813" sldId="265"/>
            <ac:spMk id="9" creationId="{791872D6-869B-4CA8-8997-4959251037CA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10" creationId="{5C0C52F8-DAF1-4428-9A84-853511E00A4B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3T14:02:32.432" v="2935" actId="14100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24.134" v="2933" actId="20577"/>
          <ac:spMkLst>
            <pc:docMk/>
            <pc:sldMk cId="3551373186" sldId="268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2.966" v="1943" actId="2711"/>
          <ac:spMkLst>
            <pc:docMk/>
            <pc:sldMk cId="3551373186" sldId="268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3T14:02:32.432" v="2935" actId="14100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3T14:01:22.979" v="2926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3T14:01:22.979" v="2926" actId="207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3:49:37.211" v="2731" actId="20577"/>
        <pc:sldMkLst>
          <pc:docMk/>
          <pc:sldMk cId="1268225968" sldId="270"/>
        </pc:sldMkLst>
        <pc:spChg chg="add del mod">
          <ac:chgData name="Мария Савинова" userId="e24eaf7e9b1ed84c" providerId="LiveId" clId="{FBA2780E-5BE6-4AEE-8C8C-EA7D3EE18985}" dt="2024-09-23T13:49:37.211" v="2731" actId="20577"/>
          <ac:spMkLst>
            <pc:docMk/>
            <pc:sldMk cId="1268225968" sldId="270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3:13.967" v="1729" actId="478"/>
          <ac:spMkLst>
            <pc:docMk/>
            <pc:sldMk cId="1268225968" sldId="270"/>
            <ac:spMk id="8" creationId="{D4C95291-2C23-4352-BCC0-5C4F93100524}"/>
          </ac:spMkLst>
        </pc:spChg>
        <pc:spChg chg="del">
          <ac:chgData name="Мария Савинова" userId="e24eaf7e9b1ed84c" providerId="LiveId" clId="{FBA2780E-5BE6-4AEE-8C8C-EA7D3EE18985}" dt="2024-09-23T08:03:12.557" v="1728" actId="478"/>
          <ac:spMkLst>
            <pc:docMk/>
            <pc:sldMk cId="1268225968" sldId="270"/>
            <ac:spMk id="9" creationId="{B11FA133-F035-4245-8E62-A414ADF52242}"/>
          </ac:spMkLst>
        </pc:spChg>
        <pc:spChg chg="add del">
          <ac:chgData name="Мария Савинова" userId="e24eaf7e9b1ed84c" providerId="LiveId" clId="{FBA2780E-5BE6-4AEE-8C8C-EA7D3EE18985}" dt="2024-09-23T08:04:07.918" v="1739" actId="22"/>
          <ac:spMkLst>
            <pc:docMk/>
            <pc:sldMk cId="1268225968" sldId="270"/>
            <ac:spMk id="14" creationId="{8455FD95-B63D-47A2-A031-D16D531B9D63}"/>
          </ac:spMkLst>
        </pc:spChg>
        <pc:picChg chg="add del mod">
          <ac:chgData name="Мария Савинова" userId="e24eaf7e9b1ed84c" providerId="LiveId" clId="{FBA2780E-5BE6-4AEE-8C8C-EA7D3EE18985}" dt="2024-09-23T08:03:29.403" v="1733"/>
          <ac:picMkLst>
            <pc:docMk/>
            <pc:sldMk cId="1268225968" sldId="270"/>
            <ac:picMk id="10" creationId="{C00D257A-41E4-46A0-ACE2-A71D549CBFE7}"/>
          </ac:picMkLst>
        </pc:picChg>
        <pc:picChg chg="add mod">
          <ac:chgData name="Мария Савинова" userId="e24eaf7e9b1ed84c" providerId="LiveId" clId="{FBA2780E-5BE6-4AEE-8C8C-EA7D3EE18985}" dt="2024-09-23T08:40:10.157" v="2021" actId="1076"/>
          <ac:picMkLst>
            <pc:docMk/>
            <pc:sldMk cId="1268225968" sldId="270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35:03.049" v="2398" actId="20577"/>
        <pc:sldMkLst>
          <pc:docMk/>
          <pc:sldMk cId="1773754508" sldId="271"/>
        </pc:sldMkLst>
        <pc:spChg chg="mod">
          <ac:chgData name="Мария Савинова" userId="e24eaf7e9b1ed84c" providerId="LiveId" clId="{FBA2780E-5BE6-4AEE-8C8C-EA7D3EE18985}" dt="2024-09-23T08:07:23.648" v="1794" actId="255"/>
          <ac:spMkLst>
            <pc:docMk/>
            <pc:sldMk cId="1773754508" sldId="27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35:03.049" v="2398" actId="20577"/>
          <ac:spMkLst>
            <pc:docMk/>
            <pc:sldMk cId="1773754508" sldId="271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6:24.757" v="1769" actId="478"/>
          <ac:spMkLst>
            <pc:docMk/>
            <pc:sldMk cId="1773754508" sldId="271"/>
            <ac:spMk id="8" creationId="{957AA84F-8897-4933-85BC-FB0080066665}"/>
          </ac:spMkLst>
        </pc:spChg>
        <pc:spChg chg="del">
          <ac:chgData name="Мария Савинова" userId="e24eaf7e9b1ed84c" providerId="LiveId" clId="{FBA2780E-5BE6-4AEE-8C8C-EA7D3EE18985}" dt="2024-09-23T08:06:22.872" v="1768" actId="478"/>
          <ac:spMkLst>
            <pc:docMk/>
            <pc:sldMk cId="1773754508" sldId="271"/>
            <ac:spMk id="9" creationId="{791872D6-869B-4CA8-8997-4959251037CA}"/>
          </ac:spMkLst>
        </pc:spChg>
        <pc:picChg chg="add del mod">
          <ac:chgData name="Мария Савинова" userId="e24eaf7e9b1ed84c" providerId="LiveId" clId="{FBA2780E-5BE6-4AEE-8C8C-EA7D3EE18985}" dt="2024-09-23T08:06:31.055" v="1773"/>
          <ac:picMkLst>
            <pc:docMk/>
            <pc:sldMk cId="1773754508" sldId="271"/>
            <ac:picMk id="10" creationId="{678AC721-6BA4-411F-BA2E-6D9F59D48B97}"/>
          </ac:picMkLst>
        </pc:picChg>
        <pc:picChg chg="add mod">
          <ac:chgData name="Мария Савинова" userId="e24eaf7e9b1ed84c" providerId="LiveId" clId="{FBA2780E-5BE6-4AEE-8C8C-EA7D3EE18985}" dt="2024-09-23T08:09:57.257" v="1837" actId="1036"/>
          <ac:picMkLst>
            <pc:docMk/>
            <pc:sldMk cId="1773754508" sldId="271"/>
            <ac:picMk id="12" creationId="{2A08C81A-2C63-4BEA-AFBC-BCAD96A689FE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9:34.032" v="2782" actId="207"/>
        <pc:sldMkLst>
          <pc:docMk/>
          <pc:sldMk cId="2214237742" sldId="272"/>
        </pc:sldMkLst>
        <pc:spChg chg="mod">
          <ac:chgData name="Мария Савинова" userId="e24eaf7e9b1ed84c" providerId="LiveId" clId="{FBA2780E-5BE6-4AEE-8C8C-EA7D3EE18985}" dt="2024-09-23T13:21:47.680" v="2300" actId="1076"/>
          <ac:spMkLst>
            <pc:docMk/>
            <pc:sldMk cId="2214237742" sldId="27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3:59:34.032" v="2782" actId="207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FBA2780E-5BE6-4AEE-8C8C-EA7D3EE18985}" dt="2024-09-23T13:58:56.964" v="2776" actId="113"/>
          <ac:spMkLst>
            <pc:docMk/>
            <pc:sldMk cId="2214237742" sldId="272"/>
            <ac:spMk id="10" creationId="{CA34E12E-4C3B-42AE-966D-48234B6733F0}"/>
          </ac:spMkLst>
        </pc:spChg>
        <pc:spChg chg="add mod">
          <ac:chgData name="Мария Савинова" userId="e24eaf7e9b1ed84c" providerId="LiveId" clId="{FBA2780E-5BE6-4AEE-8C8C-EA7D3EE18985}" dt="2024-09-23T13:21:51.824" v="2301" actId="1076"/>
          <ac:spMkLst>
            <pc:docMk/>
            <pc:sldMk cId="2214237742" sldId="272"/>
            <ac:spMk id="13" creationId="{8EB44BDF-E5AA-4176-B86D-E881FC5501F9}"/>
          </ac:spMkLst>
        </pc:spChg>
        <pc:picChg chg="del">
          <ac:chgData name="Мария Савинова" userId="e24eaf7e9b1ed84c" providerId="LiveId" clId="{FBA2780E-5BE6-4AEE-8C8C-EA7D3EE18985}" dt="2024-09-23T13:15:02.408" v="2193" actId="478"/>
          <ac:picMkLst>
            <pc:docMk/>
            <pc:sldMk cId="2214237742" sldId="272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3:34.678" v="2765" actId="113"/>
        <pc:sldMkLst>
          <pc:docMk/>
          <pc:sldMk cId="1900805023" sldId="273"/>
        </pc:sldMkLst>
        <pc:spChg chg="del">
          <ac:chgData name="Мария Савинова" userId="e24eaf7e9b1ed84c" providerId="LiveId" clId="{FBA2780E-5BE6-4AEE-8C8C-EA7D3EE18985}" dt="2024-09-23T13:45:42.186" v="2576" actId="478"/>
          <ac:spMkLst>
            <pc:docMk/>
            <pc:sldMk cId="1900805023" sldId="273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5:45.964" v="2577" actId="478"/>
          <ac:spMkLst>
            <pc:docMk/>
            <pc:sldMk cId="1900805023" sldId="273"/>
            <ac:spMk id="8" creationId="{1FBD23D8-F007-43CB-A718-A87BCA6167FF}"/>
          </ac:spMkLst>
        </pc:spChg>
        <pc:spChg chg="add mod">
          <ac:chgData name="Мария Савинова" userId="e24eaf7e9b1ed84c" providerId="LiveId" clId="{FBA2780E-5BE6-4AEE-8C8C-EA7D3EE18985}" dt="2024-09-23T13:52:03.735" v="2750" actId="1076"/>
          <ac:spMkLst>
            <pc:docMk/>
            <pc:sldMk cId="1900805023" sldId="273"/>
            <ac:spMk id="10" creationId="{3049AAE2-0EE3-40AC-9FED-85CBE02A672D}"/>
          </ac:spMkLst>
        </pc:spChg>
        <pc:spChg chg="add mod">
          <ac:chgData name="Мария Савинова" userId="e24eaf7e9b1ed84c" providerId="LiveId" clId="{FBA2780E-5BE6-4AEE-8C8C-EA7D3EE18985}" dt="2024-09-23T13:51:08.949" v="2734" actId="1076"/>
          <ac:spMkLst>
            <pc:docMk/>
            <pc:sldMk cId="1900805023" sldId="273"/>
            <ac:spMk id="11" creationId="{76337475-23D1-4EB1-8FFC-51C03BD43632}"/>
          </ac:spMkLst>
        </pc:spChg>
        <pc:spChg chg="add del">
          <ac:chgData name="Мария Савинова" userId="e24eaf7e9b1ed84c" providerId="LiveId" clId="{FBA2780E-5BE6-4AEE-8C8C-EA7D3EE18985}" dt="2024-09-23T13:51:13.459" v="2738" actId="22"/>
          <ac:spMkLst>
            <pc:docMk/>
            <pc:sldMk cId="1900805023" sldId="273"/>
            <ac:spMk id="13" creationId="{7BAE43B8-F987-4590-8C6D-2C724FB5FD19}"/>
          </ac:spMkLst>
        </pc:spChg>
        <pc:spChg chg="add mod">
          <ac:chgData name="Мария Савинова" userId="e24eaf7e9b1ed84c" providerId="LiveId" clId="{FBA2780E-5BE6-4AEE-8C8C-EA7D3EE18985}" dt="2024-09-23T13:51:55.972" v="2749" actId="113"/>
          <ac:spMkLst>
            <pc:docMk/>
            <pc:sldMk cId="1900805023" sldId="273"/>
            <ac:spMk id="15" creationId="{DBBD1D5E-2F8B-470B-BC72-613749FD3CF5}"/>
          </ac:spMkLst>
        </pc:spChg>
        <pc:spChg chg="add mod">
          <ac:chgData name="Мария Савинова" userId="e24eaf7e9b1ed84c" providerId="LiveId" clId="{FBA2780E-5BE6-4AEE-8C8C-EA7D3EE18985}" dt="2024-09-23T13:53:34.678" v="2765" actId="113"/>
          <ac:spMkLst>
            <pc:docMk/>
            <pc:sldMk cId="1900805023" sldId="273"/>
            <ac:spMk id="17" creationId="{264D8D5F-531F-41A4-9F4F-09CC7050E985}"/>
          </ac:spMkLst>
        </pc:spChg>
        <pc:picChg chg="del">
          <ac:chgData name="Мария Савинова" userId="e24eaf7e9b1ed84c" providerId="LiveId" clId="{FBA2780E-5BE6-4AEE-8C8C-EA7D3EE18985}" dt="2024-09-23T13:45:39.527" v="2575" actId="478"/>
          <ac:picMkLst>
            <pc:docMk/>
            <pc:sldMk cId="1900805023" sldId="273"/>
            <ac:picMk id="12" creationId="{2A08C81A-2C63-4BEA-AFBC-BCAD96A689FE}"/>
          </ac:picMkLst>
        </pc:picChg>
      </pc:sldChg>
    </pc:docChg>
  </pc:docChgLst>
  <pc:docChgLst>
    <pc:chgData name="Мария Савинова" userId="e24eaf7e9b1ed84c" providerId="LiveId" clId="{82BEC481-F629-41F1-95E7-D263E5810322}"/>
    <pc:docChg chg="undo custSel addSld delSld modSld">
      <pc:chgData name="Мария Савинова" userId="e24eaf7e9b1ed84c" providerId="LiveId" clId="{82BEC481-F629-41F1-95E7-D263E5810322}" dt="2024-10-01T08:21:59.027" v="1215" actId="207"/>
      <pc:docMkLst>
        <pc:docMk/>
      </pc:docMkLst>
      <pc:sldChg chg="modSp mod">
        <pc:chgData name="Мария Савинова" userId="e24eaf7e9b1ed84c" providerId="LiveId" clId="{82BEC481-F629-41F1-95E7-D263E5810322}" dt="2024-09-30T20:22:24.585" v="6" actId="27636"/>
        <pc:sldMkLst>
          <pc:docMk/>
          <pc:sldMk cId="967994007" sldId="256"/>
        </pc:sldMkLst>
        <pc:spChg chg="mod">
          <ac:chgData name="Мария Савинова" userId="e24eaf7e9b1ed84c" providerId="LiveId" clId="{82BEC481-F629-41F1-95E7-D263E5810322}" dt="2024-09-30T20:22:24.585" v="6" actId="27636"/>
          <ac:spMkLst>
            <pc:docMk/>
            <pc:sldMk cId="967994007" sldId="256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25T15:35:49.852" v="4" actId="20577"/>
          <ac:spMkLst>
            <pc:docMk/>
            <pc:sldMk cId="967994007" sldId="256"/>
            <ac:spMk id="7" creationId="{00000000-0000-0000-0000-000000000000}"/>
          </ac:spMkLst>
        </pc:spChg>
      </pc:sldChg>
      <pc:sldChg chg="modSp mod">
        <pc:chgData name="Мария Савинова" userId="e24eaf7e9b1ed84c" providerId="LiveId" clId="{82BEC481-F629-41F1-95E7-D263E5810322}" dt="2024-09-30T20:27:15.879" v="132" actId="20577"/>
        <pc:sldMkLst>
          <pc:docMk/>
          <pc:sldMk cId="4014811966" sldId="257"/>
        </pc:sldMkLst>
        <pc:spChg chg="mod">
          <ac:chgData name="Мария Савинова" userId="e24eaf7e9b1ed84c" providerId="LiveId" clId="{82BEC481-F629-41F1-95E7-D263E5810322}" dt="2024-09-30T20:27:15.879" v="132" actId="20577"/>
          <ac:spMkLst>
            <pc:docMk/>
            <pc:sldMk cId="4014811966" sldId="257"/>
            <ac:spMk id="3" creationId="{00000000-0000-0000-0000-000000000000}"/>
          </ac:spMkLst>
        </pc:spChg>
      </pc:sldChg>
      <pc:sldChg chg="delSp modSp mod">
        <pc:chgData name="Мария Савинова" userId="e24eaf7e9b1ed84c" providerId="LiveId" clId="{82BEC481-F629-41F1-95E7-D263E5810322}" dt="2024-09-30T20:49:28.878" v="166"/>
        <pc:sldMkLst>
          <pc:docMk/>
          <pc:sldMk cId="742912908" sldId="258"/>
        </pc:sldMkLst>
        <pc:spChg chg="mod">
          <ac:chgData name="Мария Савинова" userId="e24eaf7e9b1ed84c" providerId="LiveId" clId="{82BEC481-F629-41F1-95E7-D263E5810322}" dt="2024-09-30T20:48:21.598" v="144" actId="20577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0:49:28.878" v="166"/>
          <ac:spMkLst>
            <pc:docMk/>
            <pc:sldMk cId="742912908" sldId="258"/>
            <ac:spMk id="3" creationId="{00000000-0000-0000-0000-000000000000}"/>
          </ac:spMkLst>
        </pc:spChg>
        <pc:spChg chg="del mod">
          <ac:chgData name="Мария Савинова" userId="e24eaf7e9b1ed84c" providerId="LiveId" clId="{82BEC481-F629-41F1-95E7-D263E5810322}" dt="2024-09-30T20:48:50.748" v="150" actId="478"/>
          <ac:spMkLst>
            <pc:docMk/>
            <pc:sldMk cId="742912908" sldId="258"/>
            <ac:spMk id="8" creationId="{143DF86B-0F1D-4327-BA47-4BA88D0280EF}"/>
          </ac:spMkLst>
        </pc:spChg>
        <pc:spChg chg="del">
          <ac:chgData name="Мария Савинова" userId="e24eaf7e9b1ed84c" providerId="LiveId" clId="{82BEC481-F629-41F1-95E7-D263E5810322}" dt="2024-09-30T20:48:45.587" v="146" actId="478"/>
          <ac:spMkLst>
            <pc:docMk/>
            <pc:sldMk cId="742912908" sldId="258"/>
            <ac:spMk id="9" creationId="{8FAC235C-B49B-40FD-A71D-CEF085AC2F61}"/>
          </ac:spMkLst>
        </pc:spChg>
      </pc:sldChg>
      <pc:sldChg chg="addSp delSp modSp mod">
        <pc:chgData name="Мария Савинова" userId="e24eaf7e9b1ed84c" providerId="LiveId" clId="{82BEC481-F629-41F1-95E7-D263E5810322}" dt="2024-09-30T21:16:54.150" v="568" actId="207"/>
        <pc:sldMkLst>
          <pc:docMk/>
          <pc:sldMk cId="2839600060" sldId="259"/>
        </pc:sldMkLst>
        <pc:spChg chg="del">
          <ac:chgData name="Мария Савинова" userId="e24eaf7e9b1ed84c" providerId="LiveId" clId="{82BEC481-F629-41F1-95E7-D263E5810322}" dt="2024-09-30T20:49:55.925" v="167" actId="478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54.150" v="568" actId="207"/>
          <ac:spMkLst>
            <pc:docMk/>
            <pc:sldMk cId="2839600060" sldId="259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0:49:58.553" v="168" actId="478"/>
          <ac:spMkLst>
            <pc:docMk/>
            <pc:sldMk cId="2839600060" sldId="259"/>
            <ac:spMk id="8" creationId="{1A8B546D-116D-4E49-87C4-F015DC94B872}"/>
          </ac:spMkLst>
        </pc:spChg>
        <pc:spChg chg="add mod">
          <ac:chgData name="Мария Савинова" userId="e24eaf7e9b1ed84c" providerId="LiveId" clId="{82BEC481-F629-41F1-95E7-D263E5810322}" dt="2024-09-30T20:50:24.246" v="197" actId="255"/>
          <ac:spMkLst>
            <pc:docMk/>
            <pc:sldMk cId="2839600060" sldId="259"/>
            <ac:spMk id="9" creationId="{51BCBF61-FCB3-4D40-A556-5F4855C3AE1A}"/>
          </ac:spMkLst>
        </pc:spChg>
      </pc:sldChg>
      <pc:sldChg chg="modSp mod">
        <pc:chgData name="Мария Савинова" userId="e24eaf7e9b1ed84c" providerId="LiveId" clId="{82BEC481-F629-41F1-95E7-D263E5810322}" dt="2024-09-30T21:16:48.631" v="567" actId="207"/>
        <pc:sldMkLst>
          <pc:docMk/>
          <pc:sldMk cId="1758739892" sldId="260"/>
        </pc:sldMkLst>
        <pc:spChg chg="mod">
          <ac:chgData name="Мария Савинова" userId="e24eaf7e9b1ed84c" providerId="LiveId" clId="{82BEC481-F629-41F1-95E7-D263E5810322}" dt="2024-09-30T20:58:37.695" v="350" actId="255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48.631" v="567" actId="207"/>
          <ac:spMkLst>
            <pc:docMk/>
            <pc:sldMk cId="1758739892" sldId="260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50:50.430" v="1097" actId="207"/>
        <pc:sldMkLst>
          <pc:docMk/>
          <pc:sldMk cId="600860783" sldId="261"/>
        </pc:sldMkLst>
        <pc:spChg chg="mod">
          <ac:chgData name="Мария Савинова" userId="e24eaf7e9b1ed84c" providerId="LiveId" clId="{82BEC481-F629-41F1-95E7-D263E5810322}" dt="2024-09-30T21:19:26.588" v="637" actId="255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50:50.430" v="1097" actId="207"/>
          <ac:spMkLst>
            <pc:docMk/>
            <pc:sldMk cId="600860783" sldId="261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48:39.762" v="1058" actId="22"/>
          <ac:spMkLst>
            <pc:docMk/>
            <pc:sldMk cId="600860783" sldId="261"/>
            <ac:spMk id="10" creationId="{B13FCCE0-7192-4530-8DF3-EFC2F04EBF10}"/>
          </ac:spMkLst>
        </pc:spChg>
        <pc:graphicFrameChg chg="add del mod">
          <ac:chgData name="Мария Савинова" userId="e24eaf7e9b1ed84c" providerId="LiveId" clId="{82BEC481-F629-41F1-95E7-D263E5810322}" dt="2024-09-30T21:48:40.367" v="1059" actId="12084"/>
          <ac:graphicFrameMkLst>
            <pc:docMk/>
            <pc:sldMk cId="600860783" sldId="261"/>
            <ac:graphicFrameMk id="6" creationId="{8E501619-0913-4D1B-BC93-F6F5214062A3}"/>
          </ac:graphicFrameMkLst>
        </pc:graphicFrameChg>
        <pc:picChg chg="del">
          <ac:chgData name="Мария Савинова" userId="e24eaf7e9b1ed84c" providerId="LiveId" clId="{82BEC481-F629-41F1-95E7-D263E5810322}" dt="2024-09-30T21:19:16.070" v="627" actId="478"/>
          <ac:picMkLst>
            <pc:docMk/>
            <pc:sldMk cId="600860783" sldId="261"/>
            <ac:picMk id="12" creationId="{3C7851B5-3554-480E-BE26-3BB8F8EB47A8}"/>
          </ac:picMkLst>
        </pc:picChg>
      </pc:sldChg>
      <pc:sldChg chg="modSp mod">
        <pc:chgData name="Мария Савинова" userId="e24eaf7e9b1ed84c" providerId="LiveId" clId="{82BEC481-F629-41F1-95E7-D263E5810322}" dt="2024-09-30T21:38:13.760" v="927" actId="207"/>
        <pc:sldMkLst>
          <pc:docMk/>
          <pc:sldMk cId="2293707358" sldId="262"/>
        </pc:sldMkLst>
        <pc:spChg chg="mod">
          <ac:chgData name="Мария Савинова" userId="e24eaf7e9b1ed84c" providerId="LiveId" clId="{82BEC481-F629-41F1-95E7-D263E5810322}" dt="2024-09-30T21:22:53.898" v="649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38:13.760" v="927" actId="207"/>
          <ac:spMkLst>
            <pc:docMk/>
            <pc:sldMk cId="2293707358" sldId="262"/>
            <ac:spMk id="3" creationId="{00000000-0000-0000-0000-000000000000}"/>
          </ac:spMkLst>
        </pc:spChg>
      </pc:sldChg>
      <pc:sldChg chg="del">
        <pc:chgData name="Мария Савинова" userId="e24eaf7e9b1ed84c" providerId="LiveId" clId="{82BEC481-F629-41F1-95E7-D263E5810322}" dt="2024-09-30T21:40:37.238" v="936" actId="47"/>
        <pc:sldMkLst>
          <pc:docMk/>
          <pc:sldMk cId="3632604304" sldId="263"/>
        </pc:sldMkLst>
      </pc:sldChg>
      <pc:sldChg chg="del">
        <pc:chgData name="Мария Савинова" userId="e24eaf7e9b1ed84c" providerId="LiveId" clId="{82BEC481-F629-41F1-95E7-D263E5810322}" dt="2024-09-30T21:40:38.383" v="937" actId="47"/>
        <pc:sldMkLst>
          <pc:docMk/>
          <pc:sldMk cId="36148254" sldId="264"/>
        </pc:sldMkLst>
      </pc:sldChg>
      <pc:sldChg chg="del">
        <pc:chgData name="Мария Савинова" userId="e24eaf7e9b1ed84c" providerId="LiveId" clId="{82BEC481-F629-41F1-95E7-D263E5810322}" dt="2024-09-30T21:40:39.240" v="938" actId="47"/>
        <pc:sldMkLst>
          <pc:docMk/>
          <pc:sldMk cId="2299204813" sldId="265"/>
        </pc:sldMkLst>
      </pc:sldChg>
      <pc:sldChg chg="addSp delSp modSp mod">
        <pc:chgData name="Мария Савинова" userId="e24eaf7e9b1ed84c" providerId="LiveId" clId="{82BEC481-F629-41F1-95E7-D263E5810322}" dt="2024-09-30T21:19:04.881" v="621" actId="478"/>
        <pc:sldMkLst>
          <pc:docMk/>
          <pc:sldMk cId="3551373186" sldId="268"/>
        </pc:sldMkLst>
        <pc:spChg chg="mod">
          <ac:chgData name="Мария Савинова" userId="e24eaf7e9b1ed84c" providerId="LiveId" clId="{82BEC481-F629-41F1-95E7-D263E5810322}" dt="2024-09-30T21:04:08.154" v="435" actId="20577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8:05.734" v="589" actId="20577"/>
          <ac:spMkLst>
            <pc:docMk/>
            <pc:sldMk cId="3551373186" sldId="268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17:41.374" v="570" actId="478"/>
          <ac:spMkLst>
            <pc:docMk/>
            <pc:sldMk cId="3551373186" sldId="268"/>
            <ac:spMk id="9" creationId="{3A88AC73-20C9-4D6C-9669-2423BE508CDE}"/>
          </ac:spMkLst>
        </pc:spChg>
        <pc:spChg chg="add del mod">
          <ac:chgData name="Мария Савинова" userId="e24eaf7e9b1ed84c" providerId="LiveId" clId="{82BEC481-F629-41F1-95E7-D263E5810322}" dt="2024-09-30T21:19:04.881" v="621" actId="478"/>
          <ac:spMkLst>
            <pc:docMk/>
            <pc:sldMk cId="3551373186" sldId="268"/>
            <ac:spMk id="11" creationId="{FFFE86F1-5558-4A28-9B60-028EA404AEC3}"/>
          </ac:spMkLst>
        </pc:spChg>
        <pc:picChg chg="del">
          <ac:chgData name="Мария Савинова" userId="e24eaf7e9b1ed84c" providerId="LiveId" clId="{82BEC481-F629-41F1-95E7-D263E5810322}" dt="2024-09-30T21:04:10.175" v="436" actId="478"/>
          <ac:picMkLst>
            <pc:docMk/>
            <pc:sldMk cId="3551373186" sldId="268"/>
            <ac:picMk id="8" creationId="{D8BA093B-DDAC-4953-BA84-FAB983FB2288}"/>
          </ac:picMkLst>
        </pc:picChg>
      </pc:sldChg>
      <pc:sldChg chg="modSp mod">
        <pc:chgData name="Мария Савинова" userId="e24eaf7e9b1ed84c" providerId="LiveId" clId="{82BEC481-F629-41F1-95E7-D263E5810322}" dt="2024-09-30T21:42:10.419" v="973" actId="242"/>
        <pc:sldMkLst>
          <pc:docMk/>
          <pc:sldMk cId="2023720995" sldId="269"/>
        </pc:sldMkLst>
        <pc:spChg chg="mod">
          <ac:chgData name="Мария Савинова" userId="e24eaf7e9b1ed84c" providerId="LiveId" clId="{82BEC481-F629-41F1-95E7-D263E5810322}" dt="2024-09-30T21:42:10.419" v="973" actId="242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37:29.271" v="919" actId="207"/>
        <pc:sldMkLst>
          <pc:docMk/>
          <pc:sldMk cId="1268225968" sldId="270"/>
        </pc:sldMkLst>
        <pc:spChg chg="mod">
          <ac:chgData name="Мария Савинова" userId="e24eaf7e9b1ed84c" providerId="LiveId" clId="{82BEC481-F629-41F1-95E7-D263E5810322}" dt="2024-09-30T21:30:53.539" v="767" actId="255"/>
          <ac:spMkLst>
            <pc:docMk/>
            <pc:sldMk cId="1268225968" sldId="270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30:35" v="764" actId="478"/>
          <ac:spMkLst>
            <pc:docMk/>
            <pc:sldMk cId="1268225968" sldId="270"/>
            <ac:spMk id="3" creationId="{00000000-0000-0000-0000-000000000000}"/>
          </ac:spMkLst>
        </pc:spChg>
        <pc:spChg chg="add mod">
          <ac:chgData name="Мария Савинова" userId="e24eaf7e9b1ed84c" providerId="LiveId" clId="{82BEC481-F629-41F1-95E7-D263E5810322}" dt="2024-09-30T21:37:29.271" v="919" actId="207"/>
          <ac:spMkLst>
            <pc:docMk/>
            <pc:sldMk cId="1268225968" sldId="270"/>
            <ac:spMk id="8" creationId="{A227D1F5-EE09-4BAB-8EF1-3AC29685FF88}"/>
          </ac:spMkLst>
        </pc:spChg>
        <pc:picChg chg="del">
          <ac:chgData name="Мария Савинова" userId="e24eaf7e9b1ed84c" providerId="LiveId" clId="{82BEC481-F629-41F1-95E7-D263E5810322}" dt="2024-09-30T21:30:31.285" v="763" actId="478"/>
          <ac:picMkLst>
            <pc:docMk/>
            <pc:sldMk cId="1268225968" sldId="270"/>
            <ac:picMk id="12" creationId="{3F1EB2CD-076C-49FD-891B-CE588A6566AA}"/>
          </ac:picMkLst>
        </pc:picChg>
      </pc:sldChg>
      <pc:sldChg chg="del">
        <pc:chgData name="Мария Савинова" userId="e24eaf7e9b1ed84c" providerId="LiveId" clId="{82BEC481-F629-41F1-95E7-D263E5810322}" dt="2024-09-30T21:40:39.764" v="939" actId="47"/>
        <pc:sldMkLst>
          <pc:docMk/>
          <pc:sldMk cId="1773754508" sldId="271"/>
        </pc:sldMkLst>
      </pc:sldChg>
      <pc:sldChg chg="addSp delSp modSp mod">
        <pc:chgData name="Мария Савинова" userId="e24eaf7e9b1ed84c" providerId="LiveId" clId="{82BEC481-F629-41F1-95E7-D263E5810322}" dt="2024-10-01T08:15:56.370" v="1158" actId="242"/>
        <pc:sldMkLst>
          <pc:docMk/>
          <pc:sldMk cId="2214237742" sldId="272"/>
        </pc:sldMkLst>
        <pc:spChg chg="mod">
          <ac:chgData name="Мария Савинова" userId="e24eaf7e9b1ed84c" providerId="LiveId" clId="{82BEC481-F629-41F1-95E7-D263E5810322}" dt="2024-09-30T21:40:06.719" v="930" actId="20577"/>
          <ac:spMkLst>
            <pc:docMk/>
            <pc:sldMk cId="2214237742" sldId="272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5.612" v="934" actId="478"/>
          <ac:spMkLst>
            <pc:docMk/>
            <pc:sldMk cId="2214237742" sldId="272"/>
            <ac:spMk id="3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2.168" v="932" actId="478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82BEC481-F629-41F1-95E7-D263E5810322}" dt="2024-10-01T08:15:56.370" v="1158" actId="242"/>
          <ac:spMkLst>
            <pc:docMk/>
            <pc:sldMk cId="2214237742" sldId="272"/>
            <ac:spMk id="9" creationId="{35FF70C8-7562-46A9-9709-8669F194B77B}"/>
          </ac:spMkLst>
        </pc:spChg>
        <pc:spChg chg="del">
          <ac:chgData name="Мария Савинова" userId="e24eaf7e9b1ed84c" providerId="LiveId" clId="{82BEC481-F629-41F1-95E7-D263E5810322}" dt="2024-09-30T21:40:13.719" v="933" actId="478"/>
          <ac:spMkLst>
            <pc:docMk/>
            <pc:sldMk cId="2214237742" sldId="272"/>
            <ac:spMk id="10" creationId="{CA34E12E-4C3B-42AE-966D-48234B6733F0}"/>
          </ac:spMkLst>
        </pc:spChg>
        <pc:spChg chg="del">
          <ac:chgData name="Мария Савинова" userId="e24eaf7e9b1ed84c" providerId="LiveId" clId="{82BEC481-F629-41F1-95E7-D263E5810322}" dt="2024-09-30T21:40:10.456" v="931" actId="478"/>
          <ac:spMkLst>
            <pc:docMk/>
            <pc:sldMk cId="2214237742" sldId="272"/>
            <ac:spMk id="13" creationId="{8EB44BDF-E5AA-4176-B86D-E881FC5501F9}"/>
          </ac:spMkLst>
        </pc:spChg>
      </pc:sldChg>
      <pc:sldChg chg="del">
        <pc:chgData name="Мария Савинова" userId="e24eaf7e9b1ed84c" providerId="LiveId" clId="{82BEC481-F629-41F1-95E7-D263E5810322}" dt="2024-09-30T21:40:40.879" v="940" actId="47"/>
        <pc:sldMkLst>
          <pc:docMk/>
          <pc:sldMk cId="1900805023" sldId="273"/>
        </pc:sldMkLst>
      </pc:sldChg>
      <pc:sldChg chg="addSp modSp add mod">
        <pc:chgData name="Мария Савинова" userId="e24eaf7e9b1ed84c" providerId="LiveId" clId="{82BEC481-F629-41F1-95E7-D263E5810322}" dt="2024-10-01T08:21:59.027" v="1215" actId="207"/>
        <pc:sldMkLst>
          <pc:docMk/>
          <pc:sldMk cId="1759888321" sldId="274"/>
        </pc:sldMkLst>
        <pc:spChg chg="mod">
          <ac:chgData name="Мария Савинова" userId="e24eaf7e9b1ed84c" providerId="LiveId" clId="{82BEC481-F629-41F1-95E7-D263E5810322}" dt="2024-10-01T08:21:59.027" v="1215" actId="207"/>
          <ac:spMkLst>
            <pc:docMk/>
            <pc:sldMk cId="1759888321" sldId="274"/>
            <ac:spMk id="9" creationId="{35FF70C8-7562-46A9-9709-8669F194B77B}"/>
          </ac:spMkLst>
        </pc:spChg>
        <pc:picChg chg="add mod">
          <ac:chgData name="Мария Савинова" userId="e24eaf7e9b1ed84c" providerId="LiveId" clId="{82BEC481-F629-41F1-95E7-D263E5810322}" dt="2024-10-01T08:17:25.273" v="1176" actId="1076"/>
          <ac:picMkLst>
            <pc:docMk/>
            <pc:sldMk cId="1759888321" sldId="274"/>
            <ac:picMk id="6" creationId="{35A904AA-3B4C-48F3-8736-A85AB5942329}"/>
          </ac:picMkLst>
        </pc:picChg>
      </pc:sldChg>
      <pc:sldChg chg="modSp add mod">
        <pc:chgData name="Мария Савинова" userId="e24eaf7e9b1ed84c" providerId="LiveId" clId="{82BEC481-F629-41F1-95E7-D263E5810322}" dt="2024-09-30T21:51:16.202" v="1100" actId="207"/>
        <pc:sldMkLst>
          <pc:docMk/>
          <pc:sldMk cId="1818109047" sldId="275"/>
        </pc:sldMkLst>
        <pc:spChg chg="mod">
          <ac:chgData name="Мария Савинова" userId="e24eaf7e9b1ed84c" providerId="LiveId" clId="{82BEC481-F629-41F1-95E7-D263E5810322}" dt="2024-09-30T21:51:16.202" v="1100" actId="207"/>
          <ac:spMkLst>
            <pc:docMk/>
            <pc:sldMk cId="1818109047" sldId="275"/>
            <ac:spMk id="3" creationId="{00000000-0000-0000-0000-000000000000}"/>
          </ac:spMkLst>
        </pc:spChg>
      </pc:sldChg>
    </pc:docChg>
  </pc:docChgLst>
  <pc:docChgLst>
    <pc:chgData name="Мария Савинова" userId="e24eaf7e9b1ed84c" providerId="LiveId" clId="{CA7C8432-EF19-6242-B377-84BFA69192C1}"/>
    <pc:docChg chg="undo custSel modSld">
      <pc:chgData name="Мария Савинова" userId="e24eaf7e9b1ed84c" providerId="LiveId" clId="{CA7C8432-EF19-6242-B377-84BFA69192C1}" dt="2024-09-25T07:02:04.017" v="175" actId="122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6:57:07.571" v="145" actId="113"/>
        <pc:sldMkLst>
          <pc:docMk/>
          <pc:sldMk cId="36148254" sldId="264"/>
        </pc:sldMkLst>
        <pc:spChg chg="mod">
          <ac:chgData name="Мария Савинова" userId="e24eaf7e9b1ed84c" providerId="LiveId" clId="{CA7C8432-EF19-6242-B377-84BFA69192C1}" dt="2024-09-25T06:57:07.571" v="145" actId="113"/>
          <ac:spMkLst>
            <pc:docMk/>
            <pc:sldMk cId="36148254" sldId="264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7:02:04.017" v="175" actId="122"/>
        <pc:sldMkLst>
          <pc:docMk/>
          <pc:sldMk cId="2214237742" sldId="272"/>
        </pc:sldMkLst>
        <pc:spChg chg="mod">
          <ac:chgData name="Мария Савинова" userId="e24eaf7e9b1ed84c" providerId="LiveId" clId="{CA7C8432-EF19-6242-B377-84BFA69192C1}" dt="2024-09-25T07:02:04.017" v="175" actId="122"/>
          <ac:spMkLst>
            <pc:docMk/>
            <pc:sldMk cId="2214237742" sldId="272"/>
            <ac:spMk id="3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5T07:01:45.264" v="161" actId="1076"/>
          <ac:spMkLst>
            <pc:docMk/>
            <pc:sldMk cId="2214237742" sldId="272"/>
            <ac:spMk id="8" creationId="{426C69A6-A2F1-40A8-B889-C63B1AE0A2E3}"/>
          </ac:spMkLst>
        </pc:spChg>
        <pc:spChg chg="mod">
          <ac:chgData name="Мария Савинова" userId="e24eaf7e9b1ed84c" providerId="LiveId" clId="{CA7C8432-EF19-6242-B377-84BFA69192C1}" dt="2024-09-25T07:01:54.799" v="165" actId="1076"/>
          <ac:spMkLst>
            <pc:docMk/>
            <pc:sldMk cId="2214237742" sldId="272"/>
            <ac:spMk id="10" creationId="{CA34E12E-4C3B-42AE-966D-48234B6733F0}"/>
          </ac:spMkLst>
        </pc:spChg>
      </pc:sldChg>
    </pc:docChg>
  </pc:docChgLst>
  <pc:docChgLst>
    <pc:chgData name="Мария Савинова" userId="e24eaf7e9b1ed84c" providerId="LiveId" clId="{6ABF35F9-8EDF-4229-B8A8-17753DE4312A}"/>
    <pc:docChg chg="undo custSel addSld delSld modSld">
      <pc:chgData name="Мария Савинова" userId="e24eaf7e9b1ed84c" providerId="LiveId" clId="{6ABF35F9-8EDF-4229-B8A8-17753DE4312A}" dt="2024-10-02T15:22:49.844" v="1077" actId="47"/>
      <pc:docMkLst>
        <pc:docMk/>
      </pc:docMkLst>
      <pc:sldChg chg="modSp mod">
        <pc:chgData name="Мария Савинова" userId="e24eaf7e9b1ed84c" providerId="LiveId" clId="{6ABF35F9-8EDF-4229-B8A8-17753DE4312A}" dt="2024-10-01T08:31:33.097" v="3" actId="20577"/>
        <pc:sldMkLst>
          <pc:docMk/>
          <pc:sldMk cId="967994007" sldId="256"/>
        </pc:sldMkLst>
        <pc:spChg chg="mod">
          <ac:chgData name="Мария Савинова" userId="e24eaf7e9b1ed84c" providerId="LiveId" clId="{6ABF35F9-8EDF-4229-B8A8-17753DE4312A}" dt="2024-10-01T08:31:33.097" v="3" actId="20577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0:56:08.344" v="404" actId="255"/>
        <pc:sldMkLst>
          <pc:docMk/>
          <pc:sldMk cId="4014811966" sldId="257"/>
        </pc:sldMkLst>
        <pc:spChg chg="mod">
          <ac:chgData name="Мария Савинова" userId="e24eaf7e9b1ed84c" providerId="LiveId" clId="{6ABF35F9-8EDF-4229-B8A8-17753DE4312A}" dt="2024-10-01T10:56:08.344" v="404" actId="255"/>
          <ac:spMkLst>
            <pc:docMk/>
            <pc:sldMk cId="4014811966" sldId="257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0:56:19.676" v="410" actId="20577"/>
        <pc:sldMkLst>
          <pc:docMk/>
          <pc:sldMk cId="742912908" sldId="258"/>
        </pc:sldMkLst>
        <pc:spChg chg="mod">
          <ac:chgData name="Мария Савинова" userId="e24eaf7e9b1ed84c" providerId="LiveId" clId="{6ABF35F9-8EDF-4229-B8A8-17753DE4312A}" dt="2024-10-01T08:38:00.341" v="96" actId="20577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0:56:19.676" v="410" actId="20577"/>
          <ac:spMkLst>
            <pc:docMk/>
            <pc:sldMk cId="742912908" sldId="258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0:56:53.632" v="411" actId="20577"/>
        <pc:sldMkLst>
          <pc:docMk/>
          <pc:sldMk cId="2839600060" sldId="259"/>
        </pc:sldMkLst>
        <pc:spChg chg="mod">
          <ac:chgData name="Мария Савинова" userId="e24eaf7e9b1ed84c" providerId="LiveId" clId="{6ABF35F9-8EDF-4229-B8A8-17753DE4312A}" dt="2024-10-01T10:56:53.632" v="411" actId="20577"/>
          <ac:spMkLst>
            <pc:docMk/>
            <pc:sldMk cId="2839600060" sldId="259"/>
            <ac:spMk id="3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08:47:16.786" v="170" actId="20577"/>
          <ac:spMkLst>
            <pc:docMk/>
            <pc:sldMk cId="2839600060" sldId="259"/>
            <ac:spMk id="9" creationId="{51BCBF61-FCB3-4D40-A556-5F4855C3AE1A}"/>
          </ac:spMkLst>
        </pc:spChg>
      </pc:sldChg>
      <pc:sldChg chg="modSp mod">
        <pc:chgData name="Мария Савинова" userId="e24eaf7e9b1ed84c" providerId="LiveId" clId="{6ABF35F9-8EDF-4229-B8A8-17753DE4312A}" dt="2024-10-01T08:55:15.213" v="347" actId="20577"/>
        <pc:sldMkLst>
          <pc:docMk/>
          <pc:sldMk cId="1758739892" sldId="260"/>
        </pc:sldMkLst>
        <pc:spChg chg="mod">
          <ac:chgData name="Мария Савинова" userId="e24eaf7e9b1ed84c" providerId="LiveId" clId="{6ABF35F9-8EDF-4229-B8A8-17753DE4312A}" dt="2024-10-01T08:51:12.741" v="276" actId="255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08:55:15.213" v="347" actId="20577"/>
          <ac:spMkLst>
            <pc:docMk/>
            <pc:sldMk cId="1758739892" sldId="260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1:13:56.603" v="553" actId="20577"/>
        <pc:sldMkLst>
          <pc:docMk/>
          <pc:sldMk cId="600860783" sldId="261"/>
        </pc:sldMkLst>
        <pc:spChg chg="mod">
          <ac:chgData name="Мария Савинова" userId="e24eaf7e9b1ed84c" providerId="LiveId" clId="{6ABF35F9-8EDF-4229-B8A8-17753DE4312A}" dt="2024-10-01T11:10:46.273" v="501" actId="255"/>
          <ac:spMkLst>
            <pc:docMk/>
            <pc:sldMk cId="600860783" sldId="261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13:56.603" v="553" actId="20577"/>
          <ac:spMkLst>
            <pc:docMk/>
            <pc:sldMk cId="600860783" sldId="261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1:26:46.294" v="875" actId="207"/>
        <pc:sldMkLst>
          <pc:docMk/>
          <pc:sldMk cId="2293707358" sldId="262"/>
        </pc:sldMkLst>
        <pc:spChg chg="mod">
          <ac:chgData name="Мария Савинова" userId="e24eaf7e9b1ed84c" providerId="LiveId" clId="{6ABF35F9-8EDF-4229-B8A8-17753DE4312A}" dt="2024-10-01T11:21:29.211" v="795" actId="20577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26:46.294" v="875" actId="207"/>
          <ac:spMkLst>
            <pc:docMk/>
            <pc:sldMk cId="2293707358" sldId="262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1:10:02.623" v="459" actId="207"/>
        <pc:sldMkLst>
          <pc:docMk/>
          <pc:sldMk cId="3551373186" sldId="268"/>
        </pc:sldMkLst>
        <pc:spChg chg="mod">
          <ac:chgData name="Мария Савинова" userId="e24eaf7e9b1ed84c" providerId="LiveId" clId="{6ABF35F9-8EDF-4229-B8A8-17753DE4312A}" dt="2024-10-01T08:55:50.216" v="397" actId="255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10:02.623" v="459" actId="207"/>
          <ac:spMkLst>
            <pc:docMk/>
            <pc:sldMk cId="3551373186" sldId="268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1:41:39.557" v="1076" actId="20577"/>
        <pc:sldMkLst>
          <pc:docMk/>
          <pc:sldMk cId="2023720995" sldId="269"/>
        </pc:sldMkLst>
        <pc:spChg chg="mod">
          <ac:chgData name="Мария Савинова" userId="e24eaf7e9b1ed84c" providerId="LiveId" clId="{6ABF35F9-8EDF-4229-B8A8-17753DE4312A}" dt="2024-10-01T11:41:39.557" v="1076" actId="20577"/>
          <ac:spMkLst>
            <pc:docMk/>
            <pc:sldMk cId="2023720995" sldId="269"/>
            <ac:spMk id="3" creationId="{00000000-0000-0000-0000-000000000000}"/>
          </ac:spMkLst>
        </pc:spChg>
      </pc:sldChg>
      <pc:sldChg chg="addSp modSp mod">
        <pc:chgData name="Мария Савинова" userId="e24eaf7e9b1ed84c" providerId="LiveId" clId="{6ABF35F9-8EDF-4229-B8A8-17753DE4312A}" dt="2024-10-01T11:38:13.168" v="987" actId="20577"/>
        <pc:sldMkLst>
          <pc:docMk/>
          <pc:sldMk cId="1268225968" sldId="270"/>
        </pc:sldMkLst>
        <pc:spChg chg="mod">
          <ac:chgData name="Мария Савинова" userId="e24eaf7e9b1ed84c" providerId="LiveId" clId="{6ABF35F9-8EDF-4229-B8A8-17753DE4312A}" dt="2024-10-01T11:27:15.465" v="909" actId="255"/>
          <ac:spMkLst>
            <pc:docMk/>
            <pc:sldMk cId="1268225968" sldId="270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35:06.858" v="962"/>
          <ac:spMkLst>
            <pc:docMk/>
            <pc:sldMk cId="1268225968" sldId="270"/>
            <ac:spMk id="8" creationId="{A227D1F5-EE09-4BAB-8EF1-3AC29685FF88}"/>
          </ac:spMkLst>
        </pc:spChg>
        <pc:spChg chg="add mod">
          <ac:chgData name="Мария Савинова" userId="e24eaf7e9b1ed84c" providerId="LiveId" clId="{6ABF35F9-8EDF-4229-B8A8-17753DE4312A}" dt="2024-10-01T11:35:28.246" v="966" actId="1076"/>
          <ac:spMkLst>
            <pc:docMk/>
            <pc:sldMk cId="1268225968" sldId="270"/>
            <ac:spMk id="10" creationId="{DE4C170C-407B-42E2-A678-FFB96387A374}"/>
          </ac:spMkLst>
        </pc:spChg>
        <pc:spChg chg="add mod">
          <ac:chgData name="Мария Савинова" userId="e24eaf7e9b1ed84c" providerId="LiveId" clId="{6ABF35F9-8EDF-4229-B8A8-17753DE4312A}" dt="2024-10-01T11:31:08.553" v="960" actId="20577"/>
          <ac:spMkLst>
            <pc:docMk/>
            <pc:sldMk cId="1268225968" sldId="270"/>
            <ac:spMk id="12" creationId="{E19008CA-09F2-4CFA-BC00-F3E19E59370B}"/>
          </ac:spMkLst>
        </pc:spChg>
        <pc:spChg chg="add mod">
          <ac:chgData name="Мария Савинова" userId="e24eaf7e9b1ed84c" providerId="LiveId" clId="{6ABF35F9-8EDF-4229-B8A8-17753DE4312A}" dt="2024-10-01T11:35:19.308" v="965" actId="1076"/>
          <ac:spMkLst>
            <pc:docMk/>
            <pc:sldMk cId="1268225968" sldId="270"/>
            <ac:spMk id="14" creationId="{331BD2E0-B866-4446-A2BB-0B07FEF39F8A}"/>
          </ac:spMkLst>
        </pc:spChg>
        <pc:spChg chg="add mod">
          <ac:chgData name="Мария Савинова" userId="e24eaf7e9b1ed84c" providerId="LiveId" clId="{6ABF35F9-8EDF-4229-B8A8-17753DE4312A}" dt="2024-10-01T11:37:40.336" v="974" actId="1076"/>
          <ac:spMkLst>
            <pc:docMk/>
            <pc:sldMk cId="1268225968" sldId="270"/>
            <ac:spMk id="15" creationId="{CE635046-7393-4C70-A332-9CB781C24F0E}"/>
          </ac:spMkLst>
        </pc:spChg>
        <pc:spChg chg="add mod">
          <ac:chgData name="Мария Савинова" userId="e24eaf7e9b1ed84c" providerId="LiveId" clId="{6ABF35F9-8EDF-4229-B8A8-17753DE4312A}" dt="2024-10-01T11:37:48.922" v="978" actId="20577"/>
          <ac:spMkLst>
            <pc:docMk/>
            <pc:sldMk cId="1268225968" sldId="270"/>
            <ac:spMk id="16" creationId="{3B113471-E91F-47D0-849C-3D09DE4A51FE}"/>
          </ac:spMkLst>
        </pc:spChg>
        <pc:spChg chg="add mod">
          <ac:chgData name="Мария Савинова" userId="e24eaf7e9b1ed84c" providerId="LiveId" clId="{6ABF35F9-8EDF-4229-B8A8-17753DE4312A}" dt="2024-10-01T11:38:04.170" v="983" actId="1076"/>
          <ac:spMkLst>
            <pc:docMk/>
            <pc:sldMk cId="1268225968" sldId="270"/>
            <ac:spMk id="17" creationId="{892AF839-C5C2-47A1-B29C-D21B971EC218}"/>
          </ac:spMkLst>
        </pc:spChg>
        <pc:spChg chg="add mod">
          <ac:chgData name="Мария Савинова" userId="e24eaf7e9b1ed84c" providerId="LiveId" clId="{6ABF35F9-8EDF-4229-B8A8-17753DE4312A}" dt="2024-10-01T11:38:13.168" v="987" actId="20577"/>
          <ac:spMkLst>
            <pc:docMk/>
            <pc:sldMk cId="1268225968" sldId="270"/>
            <ac:spMk id="18" creationId="{B7988EA1-B37A-4223-9D1D-84A516FC10F3}"/>
          </ac:spMkLst>
        </pc:spChg>
        <pc:picChg chg="add mod">
          <ac:chgData name="Мария Савинова" userId="e24eaf7e9b1ed84c" providerId="LiveId" clId="{6ABF35F9-8EDF-4229-B8A8-17753DE4312A}" dt="2024-10-01T11:28:46.620" v="936" actId="14100"/>
          <ac:picMkLst>
            <pc:docMk/>
            <pc:sldMk cId="1268225968" sldId="270"/>
            <ac:picMk id="6" creationId="{E2037394-1113-48C0-83F8-494DFF7041A9}"/>
          </ac:picMkLst>
        </pc:picChg>
      </pc:sldChg>
      <pc:sldChg chg="del">
        <pc:chgData name="Мария Савинова" userId="e24eaf7e9b1ed84c" providerId="LiveId" clId="{6ABF35F9-8EDF-4229-B8A8-17753DE4312A}" dt="2024-10-01T11:40:08.659" v="1040" actId="47"/>
        <pc:sldMkLst>
          <pc:docMk/>
          <pc:sldMk cId="2214237742" sldId="272"/>
        </pc:sldMkLst>
      </pc:sldChg>
      <pc:sldChg chg="del">
        <pc:chgData name="Мария Савинова" userId="e24eaf7e9b1ed84c" providerId="LiveId" clId="{6ABF35F9-8EDF-4229-B8A8-17753DE4312A}" dt="2024-10-01T11:40:09.733" v="1041" actId="47"/>
        <pc:sldMkLst>
          <pc:docMk/>
          <pc:sldMk cId="1759888321" sldId="274"/>
        </pc:sldMkLst>
      </pc:sldChg>
      <pc:sldChg chg="addSp delSp modSp mod">
        <pc:chgData name="Мария Савинова" userId="e24eaf7e9b1ed84c" providerId="LiveId" clId="{6ABF35F9-8EDF-4229-B8A8-17753DE4312A}" dt="2024-10-01T11:21:10.681" v="773" actId="1076"/>
        <pc:sldMkLst>
          <pc:docMk/>
          <pc:sldMk cId="1818109047" sldId="275"/>
        </pc:sldMkLst>
        <pc:spChg chg="mod">
          <ac:chgData name="Мария Савинова" userId="e24eaf7e9b1ed84c" providerId="LiveId" clId="{6ABF35F9-8EDF-4229-B8A8-17753DE4312A}" dt="2024-10-01T11:14:10.957" v="572" actId="20577"/>
          <ac:spMkLst>
            <pc:docMk/>
            <pc:sldMk cId="1818109047" sldId="275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21:10.681" v="773" actId="1076"/>
          <ac:spMkLst>
            <pc:docMk/>
            <pc:sldMk cId="1818109047" sldId="275"/>
            <ac:spMk id="3" creationId="{00000000-0000-0000-0000-000000000000}"/>
          </ac:spMkLst>
        </pc:spChg>
        <pc:spChg chg="add mod">
          <ac:chgData name="Мария Савинова" userId="e24eaf7e9b1ed84c" providerId="LiveId" clId="{6ABF35F9-8EDF-4229-B8A8-17753DE4312A}" dt="2024-10-01T11:21:03.212" v="771" actId="1076"/>
          <ac:spMkLst>
            <pc:docMk/>
            <pc:sldMk cId="1818109047" sldId="275"/>
            <ac:spMk id="8" creationId="{696E321C-51EB-4BB6-A736-FC64713B4DCB}"/>
          </ac:spMkLst>
        </pc:spChg>
        <pc:spChg chg="add del mod">
          <ac:chgData name="Мария Савинова" userId="e24eaf7e9b1ed84c" providerId="LiveId" clId="{6ABF35F9-8EDF-4229-B8A8-17753DE4312A}" dt="2024-10-01T11:20:50.627" v="768"/>
          <ac:spMkLst>
            <pc:docMk/>
            <pc:sldMk cId="1818109047" sldId="275"/>
            <ac:spMk id="9" creationId="{17CC085B-839E-40B1-8BA2-97BEDFF87A93}"/>
          </ac:spMkLst>
        </pc:spChg>
        <pc:spChg chg="add del mod">
          <ac:chgData name="Мария Савинова" userId="e24eaf7e9b1ed84c" providerId="LiveId" clId="{6ABF35F9-8EDF-4229-B8A8-17753DE4312A}" dt="2024-10-01T11:21:06.169" v="772" actId="478"/>
          <ac:spMkLst>
            <pc:docMk/>
            <pc:sldMk cId="1818109047" sldId="275"/>
            <ac:spMk id="10" creationId="{80E641DC-651E-4F18-9E48-81D1BFEEDCEF}"/>
          </ac:spMkLst>
        </pc:spChg>
      </pc:sldChg>
      <pc:sldChg chg="delSp modSp add del mod">
        <pc:chgData name="Мария Савинова" userId="e24eaf7e9b1ed84c" providerId="LiveId" clId="{6ABF35F9-8EDF-4229-B8A8-17753DE4312A}" dt="2024-10-02T15:22:49.844" v="1077" actId="47"/>
        <pc:sldMkLst>
          <pc:docMk/>
          <pc:sldMk cId="1328854339" sldId="276"/>
        </pc:sldMkLst>
        <pc:spChg chg="mod">
          <ac:chgData name="Мария Савинова" userId="e24eaf7e9b1ed84c" providerId="LiveId" clId="{6ABF35F9-8EDF-4229-B8A8-17753DE4312A}" dt="2024-10-01T11:39:57.923" v="1039" actId="207"/>
          <ac:spMkLst>
            <pc:docMk/>
            <pc:sldMk cId="1328854339" sldId="276"/>
            <ac:spMk id="8" creationId="{A227D1F5-EE09-4BAB-8EF1-3AC29685FF88}"/>
          </ac:spMkLst>
        </pc:spChg>
        <pc:spChg chg="del">
          <ac:chgData name="Мария Савинова" userId="e24eaf7e9b1ed84c" providerId="LiveId" clId="{6ABF35F9-8EDF-4229-B8A8-17753DE4312A}" dt="2024-10-01T11:39:11.356" v="1010" actId="478"/>
          <ac:spMkLst>
            <pc:docMk/>
            <pc:sldMk cId="1328854339" sldId="276"/>
            <ac:spMk id="10" creationId="{DE4C170C-407B-42E2-A678-FFB96387A374}"/>
          </ac:spMkLst>
        </pc:spChg>
        <pc:spChg chg="del">
          <ac:chgData name="Мария Савинова" userId="e24eaf7e9b1ed84c" providerId="LiveId" clId="{6ABF35F9-8EDF-4229-B8A8-17753DE4312A}" dt="2024-10-01T11:39:13.014" v="1011" actId="478"/>
          <ac:spMkLst>
            <pc:docMk/>
            <pc:sldMk cId="1328854339" sldId="276"/>
            <ac:spMk id="12" creationId="{E19008CA-09F2-4CFA-BC00-F3E19E59370B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4" creationId="{331BD2E0-B866-4446-A2BB-0B07FEF39F8A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5" creationId="{CE635046-7393-4C70-A332-9CB781C24F0E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6" creationId="{3B113471-E91F-47D0-849C-3D09DE4A51FE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7" creationId="{892AF839-C5C2-47A1-B29C-D21B971EC218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8" creationId="{B7988EA1-B37A-4223-9D1D-84A516FC10F3}"/>
          </ac:spMkLst>
        </pc:spChg>
        <pc:picChg chg="del">
          <ac:chgData name="Мария Савинова" userId="e24eaf7e9b1ed84c" providerId="LiveId" clId="{6ABF35F9-8EDF-4229-B8A8-17753DE4312A}" dt="2024-10-01T11:39:06.767" v="1008" actId="478"/>
          <ac:picMkLst>
            <pc:docMk/>
            <pc:sldMk cId="1328854339" sldId="276"/>
            <ac:picMk id="6" creationId="{E2037394-1113-48C0-83F8-494DFF7041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C65AC966-90DC-47D7-B999-4B8AD4DFB48E}" type="datetimeFigureOut">
              <a:rPr lang="ru-RU" smtClean="0"/>
              <a:pPr/>
              <a:t>02.10.2024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C580A59-B265-4FF3-9170-5C16494D3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0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66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2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9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0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49376B8-C295-4A7D-87DF-C95CA526DB0A}" type="datetime1">
              <a:rPr lang="ru-RU" smtClean="0"/>
              <a:pPr/>
              <a:t>02.10.2024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ru-RU" dirty="0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9415E33C-F962-4E59-AF47-C3576160EA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 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«Виды затрат и методы их прогнозирования при реализации проекта»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 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студент(ка)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Количественный прогноз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Прогноз итоговых затрат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227D1F5-EE09-4BAB-8EF1-3AC296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527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dirty="0"/>
                  <a:t>Метод простой линейной экстраполяции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ru-RU" sz="2200" b="1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ru-R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1800" b="1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ru-RU" sz="1800" dirty="0"/>
                  <a:t>прогнозная итоговая стоимость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1800" b="1" dirty="0"/>
                  <a:t> </a:t>
                </a:r>
                <a:r>
                  <a:rPr lang="ru-RU" sz="1800" dirty="0"/>
                  <a:t>фактические затраты на момент времени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1800" b="1" dirty="0"/>
                  <a:t> </a:t>
                </a:r>
                <a:r>
                  <a:rPr lang="ru-RU" sz="1800" dirty="0"/>
                  <a:t>доля работ, выполненная за время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dirty="0"/>
                  <a:t>	</a:t>
                </a:r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227D1F5-EE09-4BAB-8EF1-3AC296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5275"/>
              </a:xfrm>
              <a:blipFill>
                <a:blip r:embed="rId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8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Количественный прогноз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Прогноз итоговых затрат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227D1F5-EE09-4BAB-8EF1-3AC296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527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dirty="0"/>
                  <a:t>Метод простой линейной экстраполяции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ru-RU" sz="2200" b="1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ru-R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ru-RU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ru-RU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1800" b="1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ru-RU" sz="1800" dirty="0"/>
                  <a:t>прогнозная итоговая стоимость работ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1800" dirty="0"/>
                  <a:t>фактическая (реальная) стоимость на дату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1800" dirty="0"/>
                  <a:t>оставшийся объем работ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1800" dirty="0"/>
                  <a:t>ожидаемая стоимость оставшейся работы на единицу объема</a:t>
                </a:r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dirty="0"/>
                  <a:t>	</a:t>
                </a:r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227D1F5-EE09-4BAB-8EF1-3AC296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5275"/>
              </a:xfrm>
              <a:blipFill>
                <a:blip r:embed="rId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88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Количественный прогноз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Прогноз итоговых затрат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A227D1F5-EE09-4BAB-8EF1-3AC29685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/>
              <a:t>Метод стоимостной пропорции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оценивает фактические затраты на определенную дату и используется для вычисления оценочного процента выполнения работы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037394-1113-48C0-83F8-494DFF704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" y="3429000"/>
            <a:ext cx="3883988" cy="177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4C170C-407B-42E2-A678-FFB96387A374}"/>
              </a:ext>
            </a:extLst>
          </p:cNvPr>
          <p:cNvSpPr txBox="1"/>
          <p:nvPr/>
        </p:nvSpPr>
        <p:spPr>
          <a:xfrm>
            <a:off x="1017154" y="5606760"/>
            <a:ext cx="4126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Соотношение завершенности работы и расходов по ней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008CA-09F2-4CFA-BC00-F3E19E59370B}"/>
              </a:ext>
            </a:extLst>
          </p:cNvPr>
          <p:cNvSpPr txBox="1"/>
          <p:nvPr/>
        </p:nvSpPr>
        <p:spPr>
          <a:xfrm>
            <a:off x="5257800" y="3914980"/>
            <a:ext cx="6096000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Montserrat" panose="00000500000000000000" pitchFamily="2" charset="0"/>
              </a:rPr>
              <a:t>В точке </a:t>
            </a:r>
            <a:r>
              <a:rPr lang="ru-RU" b="1" dirty="0">
                <a:latin typeface="Montserrat" panose="00000500000000000000" pitchFamily="2" charset="0"/>
              </a:rPr>
              <a:t>А</a:t>
            </a:r>
            <a:r>
              <a:rPr lang="ru-RU" dirty="0">
                <a:latin typeface="Montserrat" panose="00000500000000000000" pitchFamily="2" charset="0"/>
              </a:rPr>
              <a:t> расходы выше, чем предполагалось.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Montserrat" panose="00000500000000000000" pitchFamily="2" charset="0"/>
              </a:rPr>
              <a:t>Эта точка отражает 40% завершенности работы и 50% расхода бюджета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BD2E0-B866-4446-A2BB-0B07FEF39F8A}"/>
              </a:ext>
            </a:extLst>
          </p:cNvPr>
          <p:cNvSpPr txBox="1"/>
          <p:nvPr/>
        </p:nvSpPr>
        <p:spPr>
          <a:xfrm>
            <a:off x="2273300" y="4376324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0"/>
              </a:rPr>
              <a:t>А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5046-7393-4C70-A332-9CB781C24F0E}"/>
              </a:ext>
            </a:extLst>
          </p:cNvPr>
          <p:cNvSpPr txBox="1"/>
          <p:nvPr/>
        </p:nvSpPr>
        <p:spPr>
          <a:xfrm>
            <a:off x="1350433" y="5195724"/>
            <a:ext cx="361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Montserrat" panose="00000500000000000000" pitchFamily="2" charset="0"/>
              </a:rPr>
              <a:t>20</a:t>
            </a:r>
            <a:endParaRPr lang="ru-RU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13471-E91F-47D0-849C-3D09DE4A51FE}"/>
              </a:ext>
            </a:extLst>
          </p:cNvPr>
          <p:cNvSpPr txBox="1"/>
          <p:nvPr/>
        </p:nvSpPr>
        <p:spPr>
          <a:xfrm>
            <a:off x="1888066" y="5199912"/>
            <a:ext cx="361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Montserrat" panose="00000500000000000000" pitchFamily="2" charset="0"/>
              </a:rPr>
              <a:t>40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AF839-C5C2-47A1-B29C-D21B971EC218}"/>
              </a:ext>
            </a:extLst>
          </p:cNvPr>
          <p:cNvSpPr txBox="1"/>
          <p:nvPr/>
        </p:nvSpPr>
        <p:spPr>
          <a:xfrm>
            <a:off x="2425699" y="5218826"/>
            <a:ext cx="361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Montserrat" panose="00000500000000000000" pitchFamily="2" charset="0"/>
              </a:rPr>
              <a:t>60</a:t>
            </a:r>
            <a:endParaRPr lang="ru-RU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88EA1-B37A-4223-9D1D-84A516FC10F3}"/>
              </a:ext>
            </a:extLst>
          </p:cNvPr>
          <p:cNvSpPr txBox="1"/>
          <p:nvPr/>
        </p:nvSpPr>
        <p:spPr>
          <a:xfrm>
            <a:off x="2959148" y="5205038"/>
            <a:ext cx="361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Montserrat" panose="00000500000000000000" pitchFamily="2" charset="0"/>
              </a:rPr>
              <a:t>80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26822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анализ</a:t>
            </a:r>
            <a:r>
              <a:rPr lang="ru-RU" sz="1800" dirty="0"/>
              <a:t> и </a:t>
            </a:r>
            <a:r>
              <a:rPr lang="ru-RU" sz="1800" b="1" dirty="0">
                <a:solidFill>
                  <a:srgbClr val="326CDB"/>
                </a:solidFill>
              </a:rPr>
              <a:t>прогнозирования видов затрат</a:t>
            </a:r>
            <a:r>
              <a:rPr lang="ru-RU" sz="1800" dirty="0"/>
              <a:t> при реализации проекта</a:t>
            </a:r>
            <a:r>
              <a:rPr lang="en-US" sz="1800" dirty="0"/>
              <a:t> </a:t>
            </a:r>
            <a:r>
              <a:rPr lang="ru-RU" sz="1800" b="1" dirty="0">
                <a:solidFill>
                  <a:srgbClr val="326CDB"/>
                </a:solidFill>
              </a:rPr>
              <a:t>важны</a:t>
            </a:r>
            <a:r>
              <a:rPr lang="ru-RU" sz="1800" dirty="0"/>
              <a:t> для сохранения его экономической эффективности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правильное управление затратами является ключевым аспектом успешной реализации проекта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ажно учитывать различные виды затрат при разработке бизнес-плана и стратегии проекта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000" dirty="0">
                <a:latin typeface="Montserrat" panose="00000500000000000000" pitchFamily="2" charset="0"/>
              </a:rPr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Montserrat" pitchFamily="2" charset="77"/>
              </a:rPr>
              <a:t>понятие </a:t>
            </a:r>
            <a:r>
              <a:rPr lang="ru-RU" sz="2000" dirty="0">
                <a:solidFill>
                  <a:srgbClr val="326CDB"/>
                </a:solidFill>
                <a:latin typeface="Montserrat" pitchFamily="2" charset="77"/>
              </a:rPr>
              <a:t>проекта</a:t>
            </a:r>
          </a:p>
          <a:p>
            <a:pPr lvl="1">
              <a:lnSpc>
                <a:spcPct val="150000"/>
              </a:lnSpc>
            </a:pPr>
            <a:r>
              <a:rPr lang="ru-RU" sz="1800" dirty="0">
                <a:latin typeface="Montserrat" pitchFamily="2" charset="77"/>
              </a:rPr>
              <a:t>мониторинг и контроль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Montserrat" pitchFamily="2" charset="77"/>
              </a:rPr>
              <a:t>затраты проекта</a:t>
            </a:r>
          </a:p>
          <a:p>
            <a:pPr lvl="1"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itchFamily="2" charset="77"/>
              </a:rPr>
              <a:t>прямые</a:t>
            </a:r>
          </a:p>
          <a:p>
            <a:pPr lvl="1"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itchFamily="2" charset="77"/>
              </a:rPr>
              <a:t>косвенные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Montserrat" pitchFamily="2" charset="77"/>
              </a:rPr>
              <a:t>методы прогнозирования затрат</a:t>
            </a:r>
            <a:endParaRPr lang="ru-RU" sz="2000" dirty="0">
              <a:solidFill>
                <a:srgbClr val="326CDB"/>
              </a:solidFill>
              <a:latin typeface="Montserrat" pitchFamily="2" charset="77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это временное предприятие, направленное на создание уникального продукта, услуги или результата</a:t>
            </a:r>
            <a:endParaRPr lang="ru-RU" sz="1800" dirty="0"/>
          </a:p>
          <a:p>
            <a:pPr marL="0" indent="0">
              <a:lnSpc>
                <a:spcPct val="16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Важно</a:t>
            </a:r>
            <a:r>
              <a:rPr lang="ru-RU" sz="1800" dirty="0">
                <a:latin typeface="Montserrat" panose="00000500000000000000" pitchFamily="2" charset="0"/>
              </a:rPr>
              <a:t> отметить:</a:t>
            </a:r>
          </a:p>
          <a:p>
            <a:pPr>
              <a:lnSpc>
                <a:spcPct val="160000"/>
              </a:lnSpc>
            </a:pPr>
            <a:r>
              <a:rPr lang="ru-RU" sz="1800" dirty="0">
                <a:latin typeface="Montserrat" panose="00000500000000000000" pitchFamily="2" charset="0"/>
              </a:rPr>
              <a:t>проекты создают уникальные результаты</a:t>
            </a:r>
          </a:p>
          <a:p>
            <a:pPr>
              <a:lnSpc>
                <a:spcPct val="160000"/>
              </a:lnSpc>
            </a:pPr>
            <a:r>
              <a:rPr lang="ru-RU" sz="1800" dirty="0">
                <a:latin typeface="Montserrat" panose="00000500000000000000" pitchFamily="2" charset="0"/>
              </a:rPr>
              <a:t>проекты ограничены по времени</a:t>
            </a:r>
          </a:p>
          <a:p>
            <a:pPr>
              <a:lnSpc>
                <a:spcPct val="160000"/>
              </a:lnSpc>
            </a:pPr>
            <a:endParaRPr lang="en-US" sz="1800" dirty="0"/>
          </a:p>
          <a:p>
            <a:pPr marL="0" indent="0">
              <a:lnSpc>
                <a:spcPct val="16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Жизненный цикл</a:t>
            </a:r>
            <a:r>
              <a:rPr lang="en-US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- </a:t>
            </a:r>
            <a:r>
              <a:rPr lang="ru-RU" sz="1800" dirty="0">
                <a:latin typeface="Montserrat" panose="00000500000000000000" pitchFamily="2" charset="0"/>
              </a:rPr>
              <a:t>это последовательность этапов, через которые проходит любой проект. 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ru-RU" sz="1800" dirty="0">
                <a:latin typeface="Montserrat" panose="00000500000000000000" pitchFamily="2" charset="0"/>
              </a:rPr>
              <a:t>После окончания цикла появляется конкретный результат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60482"/>
            <a:ext cx="10515600" cy="4351338"/>
          </a:xfrm>
        </p:spPr>
        <p:txBody>
          <a:bodyPr numCol="2"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инициация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планирование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реализация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мониторинг и контроль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з</a:t>
            </a:r>
            <a:r>
              <a:rPr lang="ru-RU" sz="1800" dirty="0">
                <a:latin typeface="Montserrat" panose="00000500000000000000" pitchFamily="2" charset="0"/>
              </a:rPr>
              <a:t>авершение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endParaRPr lang="ru-RU" sz="1800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Мониторинг и контроль: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рациональное расходование времени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рациональное расходование ресурсов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BCBF61-FCB3-4D40-A556-5F4855C3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Проект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Этапы</a:t>
            </a:r>
          </a:p>
        </p:txBody>
      </p:sp>
    </p:spTree>
    <p:extLst>
      <p:ext uri="{BB962C8B-B14F-4D97-AF65-F5344CB8AC3E}">
        <p14:creationId xmlns:p14="http://schemas.microsoft.com/office/powerpoint/2010/main" val="28396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Проект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Затраты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Типы затрат: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прямые и косвенные затраты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затраты на проведение проекта, и затраты новой внедряемой системы</a:t>
            </a:r>
          </a:p>
          <a:p>
            <a:pPr>
              <a:lnSpc>
                <a:spcPct val="150000"/>
              </a:lnSpc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Прямые затраты </a:t>
            </a:r>
            <a:r>
              <a:rPr lang="ru-RU" sz="1800" dirty="0">
                <a:latin typeface="Montserrat" panose="00000500000000000000" pitchFamily="2" charset="0"/>
              </a:rPr>
              <a:t>- это затраты, непосредственно относимые к производственному процессу при изготовлении продукции, выполнении работ или услуг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Косвенные расходы</a:t>
            </a:r>
            <a:r>
              <a:rPr lang="ru-RU" sz="1800" b="1" dirty="0">
                <a:solidFill>
                  <a:srgbClr val="326CDB"/>
                </a:solidFill>
              </a:rPr>
              <a:t> </a:t>
            </a:r>
            <a:r>
              <a:rPr lang="ru-RU" sz="1800" dirty="0"/>
              <a:t>- это затраты, не зафиксированные в качестве прямых в учётной политике и не отнесённые к внереализационным</a:t>
            </a: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Проект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Затраты на проведение проекта 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t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это затраты, возникающие при 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внедрении новой системы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b="1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Их можно разделить на: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A2779-2148-4F15-8FAD-551079A604CA}"/>
              </a:ext>
            </a:extLst>
          </p:cNvPr>
          <p:cNvSpPr txBox="1"/>
          <p:nvPr/>
        </p:nvSpPr>
        <p:spPr>
          <a:xfrm>
            <a:off x="838200" y="3705378"/>
            <a:ext cx="10515600" cy="340644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</a:rPr>
              <a:t>Одноразовые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стоимость разработки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затраты на лицензии и сертификации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системное тестирование и отладка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</a:rPr>
              <a:t>Постоянные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Обслуживание и поддержка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Обновление и модернизация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Затраты на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35513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/>
          </a:bodyPr>
          <a:lstStyle/>
          <a:p>
            <a:r>
              <a:rPr lang="ru-RU" sz="35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Методы прогнозирования затрат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Руководитель проекта должен обратить внимание на </a:t>
            </a:r>
            <a:r>
              <a:rPr lang="ru-RU" sz="1800" b="1" dirty="0">
                <a:solidFill>
                  <a:srgbClr val="326CDB"/>
                </a:solidFill>
              </a:rPr>
              <a:t>будущие затраты. </a:t>
            </a:r>
            <a:r>
              <a:rPr lang="ru-RU" sz="1800" dirty="0"/>
              <a:t>Для контроля затрат необходимо </a:t>
            </a:r>
            <a:r>
              <a:rPr lang="ru-RU" sz="1800" b="1" dirty="0">
                <a:solidFill>
                  <a:srgbClr val="326CDB"/>
                </a:solidFill>
              </a:rPr>
              <a:t>прогнозировать</a:t>
            </a:r>
            <a:r>
              <a:rPr lang="ru-RU" sz="1800" dirty="0"/>
              <a:t> будущее развитие проекта.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Процесс прогнозирования затрат включает: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качественный </a:t>
            </a:r>
            <a:r>
              <a:rPr lang="ru-RU" sz="1800" b="1" dirty="0">
                <a:solidFill>
                  <a:srgbClr val="326CDB"/>
                </a:solidFill>
              </a:rPr>
              <a:t>анализ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количественный </a:t>
            </a:r>
            <a:r>
              <a:rPr lang="ru-RU" sz="1800" b="1" dirty="0">
                <a:solidFill>
                  <a:srgbClr val="326CDB"/>
                </a:solidFill>
              </a:rPr>
              <a:t>прогноз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326CDB"/>
                </a:solidFill>
              </a:rPr>
              <a:t>проверку</a:t>
            </a:r>
            <a:r>
              <a:rPr lang="ru-RU" sz="1800" dirty="0"/>
              <a:t> основных </a:t>
            </a:r>
            <a:r>
              <a:rPr lang="ru-RU" sz="1800" b="1" dirty="0">
                <a:solidFill>
                  <a:srgbClr val="326CDB"/>
                </a:solidFill>
              </a:rPr>
              <a:t>предположений</a:t>
            </a:r>
            <a:r>
              <a:rPr lang="ru-RU" sz="1800" dirty="0"/>
              <a:t> количественного прогноза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Качественный анализ</a:t>
            </a:r>
            <a:endParaRPr lang="ru-RU" sz="22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7084"/>
            <a:ext cx="10515600" cy="3027363"/>
          </a:xfrm>
        </p:spPr>
        <p:txBody>
          <a:bodyPr numCol="2" anchor="ctr"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endParaRPr lang="ru-RU" sz="1800" dirty="0"/>
          </a:p>
          <a:p>
            <a:pPr marL="0" indent="0">
              <a:lnSpc>
                <a:spcPct val="170000"/>
              </a:lnSpc>
              <a:buNone/>
            </a:pPr>
            <a:r>
              <a:rPr lang="ru-RU" sz="2600" b="1" dirty="0">
                <a:solidFill>
                  <a:srgbClr val="326CDB"/>
                </a:solidFill>
                <a:latin typeface="Montserrat" panose="00000500000000000000" pitchFamily="2" charset="0"/>
              </a:rPr>
              <a:t>Начало - </a:t>
            </a:r>
            <a:r>
              <a:rPr lang="ru-RU" sz="2600" dirty="0">
                <a:latin typeface="Montserrat" panose="00000500000000000000" pitchFamily="2" charset="0"/>
              </a:rPr>
              <a:t>это оценить факторы, воздействующие на проект в целом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2600" b="1" dirty="0">
                <a:solidFill>
                  <a:srgbClr val="326CDB"/>
                </a:solidFill>
              </a:rPr>
              <a:t>Далее - </a:t>
            </a:r>
            <a:r>
              <a:rPr lang="ru-RU" sz="2600" dirty="0"/>
              <a:t>менеджер способен сформулировать свое мнение о предсказуемости хода проекта</a:t>
            </a:r>
          </a:p>
          <a:p>
            <a:pPr marL="0" indent="0">
              <a:lnSpc>
                <a:spcPct val="160000"/>
              </a:lnSpc>
              <a:buNone/>
            </a:pPr>
            <a:endParaRPr lang="ru-RU" sz="1800" dirty="0"/>
          </a:p>
          <a:p>
            <a:pPr marL="0" indent="0">
              <a:lnSpc>
                <a:spcPct val="16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sz="2300" dirty="0">
                <a:latin typeface="Montserrat" panose="00000500000000000000" pitchFamily="2" charset="0"/>
              </a:rPr>
              <a:t>В основе прогнозирования затрат: </a:t>
            </a:r>
          </a:p>
          <a:p>
            <a:pPr>
              <a:lnSpc>
                <a:spcPct val="160000"/>
              </a:lnSpc>
            </a:pPr>
            <a:r>
              <a:rPr lang="ru-RU" sz="2300" dirty="0"/>
              <a:t>мощности</a:t>
            </a:r>
          </a:p>
          <a:p>
            <a:pPr>
              <a:lnSpc>
                <a:spcPct val="160000"/>
              </a:lnSpc>
            </a:pPr>
            <a:r>
              <a:rPr lang="ru-RU" sz="2300" dirty="0"/>
              <a:t>р</a:t>
            </a:r>
            <a:r>
              <a:rPr lang="ru-RU" sz="2300" dirty="0">
                <a:latin typeface="Montserrat" panose="00000500000000000000" pitchFamily="2" charset="0"/>
              </a:rPr>
              <a:t>азмер</a:t>
            </a:r>
          </a:p>
          <a:p>
            <a:pPr>
              <a:lnSpc>
                <a:spcPct val="160000"/>
              </a:lnSpc>
            </a:pPr>
            <a:r>
              <a:rPr lang="ru-RU" sz="2300" dirty="0"/>
              <a:t>структура издержек</a:t>
            </a:r>
          </a:p>
          <a:p>
            <a:pPr>
              <a:lnSpc>
                <a:spcPct val="160000"/>
              </a:lnSpc>
            </a:pPr>
            <a:r>
              <a:rPr lang="ru-RU" sz="2300" dirty="0"/>
              <a:t>г</a:t>
            </a:r>
            <a:r>
              <a:rPr lang="ru-RU" sz="2300" dirty="0">
                <a:latin typeface="Montserrat" panose="00000500000000000000" pitchFamily="2" charset="0"/>
              </a:rPr>
              <a:t>рафик работ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6E321C-51EB-4BB6-A736-FC64713B4DCB}"/>
              </a:ext>
            </a:extLst>
          </p:cNvPr>
          <p:cNvSpPr txBox="1"/>
          <p:nvPr/>
        </p:nvSpPr>
        <p:spPr>
          <a:xfrm>
            <a:off x="838200" y="1825625"/>
            <a:ext cx="10515600" cy="876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ознакомление с качественными 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проблемами</a:t>
            </a:r>
            <a:r>
              <a:rPr lang="ru-RU" sz="1800" dirty="0">
                <a:latin typeface="Montserrat" panose="00000500000000000000" pitchFamily="2" charset="0"/>
              </a:rPr>
              <a:t>, стоящими перед руководителем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1810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Количественный прогноз</a:t>
            </a:r>
            <a:endParaRPr lang="ru-RU" sz="28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н</a:t>
            </a:r>
            <a:r>
              <a:rPr lang="ru-RU" sz="1800" dirty="0">
                <a:latin typeface="Montserrat" panose="00000500000000000000" pitchFamily="2" charset="0"/>
              </a:rPr>
              <a:t>аиболее важные для развития проекта факторы, 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выявленные на предыдущем этапе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b="1" dirty="0">
              <a:solidFill>
                <a:srgbClr val="326CD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Текущая оценка затрат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учитывает любые изменения, произошедшие с момента осуществления проекта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b="1" dirty="0">
              <a:solidFill>
                <a:srgbClr val="326CD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</a:rPr>
              <a:t>Прогноз итоговых затрат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это процесс предсказания суммарных расходов, которые могут возникнуть в рамках проекта или операции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07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789</Words>
  <Application>Microsoft Office PowerPoint</Application>
  <PresentationFormat>Широкоэкранный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Montserrat</vt:lpstr>
      <vt:lpstr>Тема Office</vt:lpstr>
      <vt:lpstr>Презентация на тему: «Виды затрат и методы их прогнозирования при реализации проекта»</vt:lpstr>
      <vt:lpstr>Оглавление</vt:lpstr>
      <vt:lpstr>Проект</vt:lpstr>
      <vt:lpstr>Проект Этапы</vt:lpstr>
      <vt:lpstr>Проект Затраты</vt:lpstr>
      <vt:lpstr>Проект Затраты на проведение проекта и системы</vt:lpstr>
      <vt:lpstr>Методы прогнозирования затрат</vt:lpstr>
      <vt:lpstr>Качественный анализ</vt:lpstr>
      <vt:lpstr>Количественный прогноз</vt:lpstr>
      <vt:lpstr>Количественный прогноз Прогноз итоговых затрат</vt:lpstr>
      <vt:lpstr>Количественный прогноз Прогноз итоговых затрат</vt:lpstr>
      <vt:lpstr>Количественный прогноз Прогноз итоговых затрат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44</cp:revision>
  <dcterms:created xsi:type="dcterms:W3CDTF">2020-08-04T22:26:18Z</dcterms:created>
  <dcterms:modified xsi:type="dcterms:W3CDTF">2024-10-02T15:24:41Z</dcterms:modified>
</cp:coreProperties>
</file>