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70" r:id="rId10"/>
    <p:sldId id="272" r:id="rId11"/>
    <p:sldId id="263" r:id="rId12"/>
    <p:sldId id="264" r:id="rId13"/>
    <p:sldId id="265" r:id="rId14"/>
    <p:sldId id="271" r:id="rId15"/>
    <p:sldId id="273" r:id="rId16"/>
    <p:sldId id="269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DB"/>
    <a:srgbClr val="13388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Савинова" userId="e24eaf7e9b1ed84c" providerId="LiveId" clId="{FBA2780E-5BE6-4AEE-8C8C-EA7D3EE18985}"/>
    <pc:docChg chg="undo redo custSel addSld delSld modSld sldOrd">
      <pc:chgData name="Мария Савинова" userId="e24eaf7e9b1ed84c" providerId="LiveId" clId="{FBA2780E-5BE6-4AEE-8C8C-EA7D3EE18985}" dt="2024-09-23T14:03:41.281" v="2951"/>
      <pc:docMkLst>
        <pc:docMk/>
      </pc:docMkLst>
      <pc:sldChg chg="modSp mod">
        <pc:chgData name="Мария Савинова" userId="e24eaf7e9b1ed84c" providerId="LiveId" clId="{FBA2780E-5BE6-4AEE-8C8C-EA7D3EE18985}" dt="2024-09-20T22:04:41.987" v="2" actId="2711"/>
        <pc:sldMkLst>
          <pc:docMk/>
          <pc:sldMk cId="967994007" sldId="256"/>
        </pc:sldMkLst>
        <pc:spChg chg="mod">
          <ac:chgData name="Мария Савинова" userId="e24eaf7e9b1ed84c" providerId="LiveId" clId="{FBA2780E-5BE6-4AEE-8C8C-EA7D3EE18985}" dt="2024-09-20T22:04:41.987" v="2" actId="2711"/>
          <ac:spMkLst>
            <pc:docMk/>
            <pc:sldMk cId="967994007" sldId="256"/>
            <ac:spMk id="2" creationId="{00000000-0000-0000-0000-000000000000}"/>
          </ac:spMkLst>
        </pc:spChg>
      </pc:sldChg>
      <pc:sldChg chg="modSp mod">
        <pc:chgData name="Мария Савинова" userId="e24eaf7e9b1ed84c" providerId="LiveId" clId="{FBA2780E-5BE6-4AEE-8C8C-EA7D3EE18985}" dt="2024-09-20T22:30:23.716" v="765" actId="2710"/>
        <pc:sldMkLst>
          <pc:docMk/>
          <pc:sldMk cId="4014811966" sldId="257"/>
        </pc:sldMkLst>
        <pc:spChg chg="mod">
          <ac:chgData name="Мария Савинова" userId="e24eaf7e9b1ed84c" providerId="LiveId" clId="{FBA2780E-5BE6-4AEE-8C8C-EA7D3EE18985}" dt="2024-09-20T22:30:23.716" v="765" actId="2710"/>
          <ac:spMkLst>
            <pc:docMk/>
            <pc:sldMk cId="4014811966" sldId="257"/>
            <ac:spMk id="3" creationId="{00000000-0000-0000-0000-000000000000}"/>
          </ac:spMkLst>
        </pc:spChg>
      </pc:sldChg>
      <pc:sldChg chg="addSp delSp modSp mod">
        <pc:chgData name="Мария Савинова" userId="e24eaf7e9b1ed84c" providerId="LiveId" clId="{FBA2780E-5BE6-4AEE-8C8C-EA7D3EE18985}" dt="2024-09-23T14:01:58.412" v="2927" actId="20577"/>
        <pc:sldMkLst>
          <pc:docMk/>
          <pc:sldMk cId="742912908" sldId="258"/>
        </pc:sldMkLst>
        <pc:spChg chg="mod">
          <ac:chgData name="Мария Савинова" userId="e24eaf7e9b1ed84c" providerId="LiveId" clId="{FBA2780E-5BE6-4AEE-8C8C-EA7D3EE18985}" dt="2024-09-20T22:06:31.655" v="25" actId="113"/>
          <ac:spMkLst>
            <pc:docMk/>
            <pc:sldMk cId="742912908" sldId="25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1:58.412" v="2927" actId="20577"/>
          <ac:spMkLst>
            <pc:docMk/>
            <pc:sldMk cId="742912908" sldId="258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1:55.870" v="468" actId="1036"/>
          <ac:spMkLst>
            <pc:docMk/>
            <pc:sldMk cId="742912908" sldId="258"/>
            <ac:spMk id="8" creationId="{143DF86B-0F1D-4327-BA47-4BA88D0280EF}"/>
          </ac:spMkLst>
        </pc:spChg>
        <pc:spChg chg="add del mod">
          <ac:chgData name="Мария Савинова" userId="e24eaf7e9b1ed84c" providerId="LiveId" clId="{FBA2780E-5BE6-4AEE-8C8C-EA7D3EE18985}" dt="2024-09-20T22:44:32.202" v="1121"/>
          <ac:spMkLst>
            <pc:docMk/>
            <pc:sldMk cId="742912908" sldId="258"/>
            <ac:spMk id="9" creationId="{8FAC235C-B49B-40FD-A71D-CEF085AC2F61}"/>
          </ac:spMkLst>
        </pc:spChg>
        <pc:spChg chg="add del mod">
          <ac:chgData name="Мария Савинова" userId="e24eaf7e9b1ed84c" providerId="LiveId" clId="{FBA2780E-5BE6-4AEE-8C8C-EA7D3EE18985}" dt="2024-09-20T22:18:36.721" v="359" actId="478"/>
          <ac:spMkLst>
            <pc:docMk/>
            <pc:sldMk cId="742912908" sldId="258"/>
            <ac:spMk id="10" creationId="{159B5573-2CA5-4320-AFF0-1FFBB07A7CA5}"/>
          </ac:spMkLst>
        </pc:spChg>
      </pc:sldChg>
      <pc:sldChg chg="modSp add mod">
        <pc:chgData name="Мария Савинова" userId="e24eaf7e9b1ed84c" providerId="LiveId" clId="{FBA2780E-5BE6-4AEE-8C8C-EA7D3EE18985}" dt="2024-09-23T14:02:05.745" v="2928" actId="20577"/>
        <pc:sldMkLst>
          <pc:docMk/>
          <pc:sldMk cId="2839600060" sldId="259"/>
        </pc:sldMkLst>
        <pc:spChg chg="mod">
          <ac:chgData name="Мария Савинова" userId="e24eaf7e9b1ed84c" providerId="LiveId" clId="{FBA2780E-5BE6-4AEE-8C8C-EA7D3EE18985}" dt="2024-09-20T22:06:43.243" v="38" actId="20577"/>
          <ac:spMkLst>
            <pc:docMk/>
            <pc:sldMk cId="2839600060" sldId="259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05.745" v="2928" actId="20577"/>
          <ac:spMkLst>
            <pc:docMk/>
            <pc:sldMk cId="2839600060" sldId="25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2:16.177" v="2932" actId="20577"/>
        <pc:sldMkLst>
          <pc:docMk/>
          <pc:sldMk cId="1758739892" sldId="260"/>
        </pc:sldMkLst>
        <pc:spChg chg="mod">
          <ac:chgData name="Мария Савинова" userId="e24eaf7e9b1ed84c" providerId="LiveId" clId="{FBA2780E-5BE6-4AEE-8C8C-EA7D3EE18985}" dt="2024-09-20T22:25:43.261" v="678" actId="20577"/>
          <ac:spMkLst>
            <pc:docMk/>
            <pc:sldMk cId="1758739892" sldId="260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16.177" v="2932" actId="20577"/>
          <ac:spMkLst>
            <pc:docMk/>
            <pc:sldMk cId="1758739892" sldId="260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51.586" v="1942" actId="2711"/>
          <ac:spMkLst>
            <pc:docMk/>
            <pc:sldMk cId="1758739892" sldId="260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8" creationId="{E5EF931D-D382-4C75-99AA-41E8EC200C70}"/>
          </ac:spMkLst>
        </pc:spChg>
        <pc:spChg chg="add del mod">
          <ac:chgData name="Мария Савинова" userId="e24eaf7e9b1ed84c" providerId="LiveId" clId="{FBA2780E-5BE6-4AEE-8C8C-EA7D3EE18985}" dt="2024-09-20T22:25:01.200" v="596"/>
          <ac:spMkLst>
            <pc:docMk/>
            <pc:sldMk cId="1758739892" sldId="260"/>
            <ac:spMk id="9" creationId="{D9F10936-68B0-447C-B532-CEBDE6B1B911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0" creationId="{F77BE8FF-22FF-43AE-A5D6-3DDD19AEF4C3}"/>
          </ac:spMkLst>
        </pc:spChg>
        <pc:spChg chg="add del mod">
          <ac:chgData name="Мария Савинова" userId="e24eaf7e9b1ed84c" providerId="LiveId" clId="{FBA2780E-5BE6-4AEE-8C8C-EA7D3EE18985}" dt="2024-09-20T22:26:00.207" v="697" actId="478"/>
          <ac:spMkLst>
            <pc:docMk/>
            <pc:sldMk cId="1758739892" sldId="260"/>
            <ac:spMk id="11" creationId="{A4E96537-5032-42E5-853F-EF68D0D0E2F9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08:21:07.949" v="1944" actId="2711"/>
        <pc:sldMkLst>
          <pc:docMk/>
          <pc:sldMk cId="600860783" sldId="261"/>
        </pc:sldMkLst>
        <pc:spChg chg="mod">
          <ac:chgData name="Мария Савинова" userId="e24eaf7e9b1ed84c" providerId="LiveId" clId="{FBA2780E-5BE6-4AEE-8C8C-EA7D3EE18985}" dt="2024-09-20T22:45:27.292" v="1153" actId="20577"/>
          <ac:spMkLst>
            <pc:docMk/>
            <pc:sldMk cId="600860783" sldId="26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3:04:42.008" v="1579" actId="207"/>
          <ac:spMkLst>
            <pc:docMk/>
            <pc:sldMk cId="600860783" sldId="261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7.949" v="1944" actId="2711"/>
          <ac:spMkLst>
            <pc:docMk/>
            <pc:sldMk cId="600860783" sldId="261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3:15.747" v="1100" actId="22"/>
          <ac:spMkLst>
            <pc:docMk/>
            <pc:sldMk cId="600860783" sldId="261"/>
            <ac:spMk id="14" creationId="{03A4D306-268D-421A-9429-E8A6D3A0783E}"/>
          </ac:spMkLst>
        </pc:spChg>
        <pc:spChg chg="add del mod">
          <ac:chgData name="Мария Савинова" userId="e24eaf7e9b1ed84c" providerId="LiveId" clId="{FBA2780E-5BE6-4AEE-8C8C-EA7D3EE18985}" dt="2024-09-20T22:43:13.526" v="1095"/>
          <ac:spMkLst>
            <pc:docMk/>
            <pc:sldMk cId="600860783" sldId="261"/>
            <ac:spMk id="15" creationId="{DB7FD0E9-6E8E-4AD9-9700-12C9E66382F4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7" creationId="{DBBE5F54-A7B2-4FFC-9E6D-ADEAC307AF61}"/>
          </ac:spMkLst>
        </pc:spChg>
        <pc:spChg chg="add del mod">
          <ac:chgData name="Мария Савинова" userId="e24eaf7e9b1ed84c" providerId="LiveId" clId="{FBA2780E-5BE6-4AEE-8C8C-EA7D3EE18985}" dt="2024-09-20T22:49:11.893" v="1215" actId="478"/>
          <ac:spMkLst>
            <pc:docMk/>
            <pc:sldMk cId="600860783" sldId="261"/>
            <ac:spMk id="18" creationId="{FE6A15AD-9C16-4693-B2BE-234F6D9BDF29}"/>
          </ac:spMkLst>
        </pc:spChg>
        <pc:picChg chg="add del mod ord">
          <ac:chgData name="Мария Савинова" userId="e24eaf7e9b1ed84c" providerId="LiveId" clId="{FBA2780E-5BE6-4AEE-8C8C-EA7D3EE18985}" dt="2024-09-20T22:39:02.526" v="1026" actId="22"/>
          <ac:picMkLst>
            <pc:docMk/>
            <pc:sldMk cId="600860783" sldId="261"/>
            <ac:picMk id="8" creationId="{EDED9590-9BC3-44DD-8E6F-35CDD821EC56}"/>
          </ac:picMkLst>
        </pc:picChg>
        <pc:picChg chg="add del mod modCrop">
          <ac:chgData name="Мария Савинова" userId="e24eaf7e9b1ed84c" providerId="LiveId" clId="{FBA2780E-5BE6-4AEE-8C8C-EA7D3EE18985}" dt="2024-09-20T22:39:57.028" v="1037" actId="478"/>
          <ac:picMkLst>
            <pc:docMk/>
            <pc:sldMk cId="600860783" sldId="261"/>
            <ac:picMk id="10" creationId="{E6ECBEEB-DB74-4815-83F6-DA099BFF09E4}"/>
          </ac:picMkLst>
        </pc:picChg>
        <pc:picChg chg="add mod">
          <ac:chgData name="Мария Савинова" userId="e24eaf7e9b1ed84c" providerId="LiveId" clId="{FBA2780E-5BE6-4AEE-8C8C-EA7D3EE18985}" dt="2024-09-20T23:04:36.707" v="1578" actId="1076"/>
          <ac:picMkLst>
            <pc:docMk/>
            <pc:sldMk cId="600860783" sldId="261"/>
            <ac:picMk id="12" creationId="{3C7851B5-3554-480E-BE26-3BB8F8EB47A8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4:03:06.125" v="2948" actId="20577"/>
        <pc:sldMkLst>
          <pc:docMk/>
          <pc:sldMk cId="2293707358" sldId="262"/>
        </pc:sldMkLst>
        <pc:spChg chg="mod">
          <ac:chgData name="Мария Савинова" userId="e24eaf7e9b1ed84c" providerId="LiveId" clId="{FBA2780E-5BE6-4AEE-8C8C-EA7D3EE18985}" dt="2024-09-20T22:49:34.578" v="1229" actId="255"/>
          <ac:spMkLst>
            <pc:docMk/>
            <pc:sldMk cId="2293707358" sldId="262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06.125" v="2948" actId="20577"/>
          <ac:spMkLst>
            <pc:docMk/>
            <pc:sldMk cId="2293707358" sldId="262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08:39:08.653" v="2004" actId="478"/>
          <ac:spMkLst>
            <pc:docMk/>
            <pc:sldMk cId="2293707358" sldId="262"/>
            <ac:spMk id="8" creationId="{D4C95291-2C23-4352-BCC0-5C4F93100524}"/>
          </ac:spMkLst>
        </pc:spChg>
        <pc:spChg chg="add del mod">
          <ac:chgData name="Мария Савинова" userId="e24eaf7e9b1ed84c" providerId="LiveId" clId="{FBA2780E-5BE6-4AEE-8C8C-EA7D3EE18985}" dt="2024-09-23T08:39:10.841" v="2005" actId="478"/>
          <ac:spMkLst>
            <pc:docMk/>
            <pc:sldMk cId="2293707358" sldId="262"/>
            <ac:spMk id="9" creationId="{B11FA133-F035-4245-8E62-A414ADF52242}"/>
          </ac:spMkLst>
        </pc:spChg>
        <pc:spChg chg="add del mod">
          <ac:chgData name="Мария Савинова" userId="e24eaf7e9b1ed84c" providerId="LiveId" clId="{FBA2780E-5BE6-4AEE-8C8C-EA7D3EE18985}" dt="2024-09-20T22:52:37.463" v="1304" actId="478"/>
          <ac:spMkLst>
            <pc:docMk/>
            <pc:sldMk cId="2293707358" sldId="262"/>
            <ac:spMk id="10" creationId="{C6319FCC-5266-4C84-9F8A-38F424A8EDAA}"/>
          </ac:spMkLst>
        </pc:spChg>
      </pc:sldChg>
      <pc:sldChg chg="addSp modSp add mod">
        <pc:chgData name="Мария Савинова" userId="e24eaf7e9b1ed84c" providerId="LiveId" clId="{FBA2780E-5BE6-4AEE-8C8C-EA7D3EE18985}" dt="2024-09-23T14:03:19.646" v="2949"/>
        <pc:sldMkLst>
          <pc:docMk/>
          <pc:sldMk cId="3632604304" sldId="263"/>
        </pc:sldMkLst>
        <pc:spChg chg="mod">
          <ac:chgData name="Мария Савинова" userId="e24eaf7e9b1ed84c" providerId="LiveId" clId="{FBA2780E-5BE6-4AEE-8C8C-EA7D3EE18985}" dt="2024-09-20T22:53:24.063" v="1323" actId="255"/>
          <ac:spMkLst>
            <pc:docMk/>
            <pc:sldMk cId="3632604304" sldId="263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3:49:24.098" v="2726" actId="20577"/>
          <ac:spMkLst>
            <pc:docMk/>
            <pc:sldMk cId="3632604304" sldId="263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0:45.596" v="1941" actId="2711"/>
          <ac:spMkLst>
            <pc:docMk/>
            <pc:sldMk cId="3632604304" sldId="263"/>
            <ac:spMk id="4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4:03:19.646" v="2949"/>
          <ac:spMkLst>
            <pc:docMk/>
            <pc:sldMk cId="3632604304" sldId="263"/>
            <ac:spMk id="10" creationId="{06F7FA00-9462-463A-82F0-CF3D67B70160}"/>
          </ac:spMkLst>
        </pc:spChg>
        <pc:spChg chg="add mod">
          <ac:chgData name="Мария Савинова" userId="e24eaf7e9b1ed84c" providerId="LiveId" clId="{FBA2780E-5BE6-4AEE-8C8C-EA7D3EE18985}" dt="2024-09-23T13:39:01.682" v="2402" actId="207"/>
          <ac:spMkLst>
            <pc:docMk/>
            <pc:sldMk cId="3632604304" sldId="263"/>
            <ac:spMk id="11" creationId="{0E686081-C68F-4292-B742-E5FC2F20847F}"/>
          </ac:spMkLst>
        </pc:spChg>
        <pc:picChg chg="add mod">
          <ac:chgData name="Мария Савинова" userId="e24eaf7e9b1ed84c" providerId="LiveId" clId="{FBA2780E-5BE6-4AEE-8C8C-EA7D3EE18985}" dt="2024-09-23T08:42:35.716" v="2134" actId="1076"/>
          <ac:picMkLst>
            <pc:docMk/>
            <pc:sldMk cId="3632604304" sldId="263"/>
            <ac:picMk id="8" creationId="{A51CFDCE-016F-46DE-A41A-3E752F019132}"/>
          </ac:picMkLst>
        </pc:picChg>
      </pc:sldChg>
      <pc:sldChg chg="modSp add mod">
        <pc:chgData name="Мария Савинова" userId="e24eaf7e9b1ed84c" providerId="LiveId" clId="{FBA2780E-5BE6-4AEE-8C8C-EA7D3EE18985}" dt="2024-09-23T14:03:27.960" v="2950"/>
        <pc:sldMkLst>
          <pc:docMk/>
          <pc:sldMk cId="36148254" sldId="264"/>
        </pc:sldMkLst>
        <pc:spChg chg="mod">
          <ac:chgData name="Мария Савинова" userId="e24eaf7e9b1ed84c" providerId="LiveId" clId="{FBA2780E-5BE6-4AEE-8C8C-EA7D3EE18985}" dt="2024-09-23T13:38:38.254" v="2400" actId="20577"/>
          <ac:spMkLst>
            <pc:docMk/>
            <pc:sldMk cId="36148254" sldId="264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27.960" v="2950"/>
          <ac:spMkLst>
            <pc:docMk/>
            <pc:sldMk cId="36148254" sldId="264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4:03:41.281" v="2951"/>
        <pc:sldMkLst>
          <pc:docMk/>
          <pc:sldMk cId="2299204813" sldId="265"/>
        </pc:sldMkLst>
        <pc:spChg chg="mod">
          <ac:chgData name="Мария Савинова" userId="e24eaf7e9b1ed84c" providerId="LiveId" clId="{FBA2780E-5BE6-4AEE-8C8C-EA7D3EE18985}" dt="2024-09-20T23:02:01.286" v="1535" actId="20577"/>
          <ac:spMkLst>
            <pc:docMk/>
            <pc:sldMk cId="2299204813" sldId="265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3:41.281" v="2951"/>
          <ac:spMkLst>
            <pc:docMk/>
            <pc:sldMk cId="2299204813" sldId="265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6" creationId="{DFD64BB7-3ADF-4F6F-B34B-E853B4C08AB8}"/>
          </ac:spMkLst>
        </pc:spChg>
        <pc:spChg chg="add del mod">
          <ac:chgData name="Мария Савинова" userId="e24eaf7e9b1ed84c" providerId="LiveId" clId="{FBA2780E-5BE6-4AEE-8C8C-EA7D3EE18985}" dt="2024-09-23T13:45:59.652" v="2579" actId="478"/>
          <ac:spMkLst>
            <pc:docMk/>
            <pc:sldMk cId="2299204813" sldId="265"/>
            <ac:spMk id="8" creationId="{957AA84F-8897-4933-85BC-FB0080066665}"/>
          </ac:spMkLst>
        </pc:spChg>
        <pc:spChg chg="add del mod">
          <ac:chgData name="Мария Савинова" userId="e24eaf7e9b1ed84c" providerId="LiveId" clId="{FBA2780E-5BE6-4AEE-8C8C-EA7D3EE18985}" dt="2024-09-23T13:46:01.733" v="2580" actId="478"/>
          <ac:spMkLst>
            <pc:docMk/>
            <pc:sldMk cId="2299204813" sldId="265"/>
            <ac:spMk id="9" creationId="{791872D6-869B-4CA8-8997-4959251037CA}"/>
          </ac:spMkLst>
        </pc:spChg>
        <pc:spChg chg="add del mod">
          <ac:chgData name="Мария Савинова" userId="e24eaf7e9b1ed84c" providerId="LiveId" clId="{FBA2780E-5BE6-4AEE-8C8C-EA7D3EE18985}" dt="2024-09-23T13:46:24.868" v="2585"/>
          <ac:spMkLst>
            <pc:docMk/>
            <pc:sldMk cId="2299204813" sldId="265"/>
            <ac:spMk id="10" creationId="{5C0C52F8-DAF1-4428-9A84-853511E00A4B}"/>
          </ac:spMkLst>
        </pc:spChg>
      </pc:sldChg>
      <pc:sldChg chg="delSp modSp add mod">
        <pc:chgData name="Мария Савинова" userId="e24eaf7e9b1ed84c" providerId="LiveId" clId="{FBA2780E-5BE6-4AEE-8C8C-EA7D3EE18985}" dt="2024-09-20T23:09:44.555" v="1702" actId="1076"/>
        <pc:sldMkLst>
          <pc:docMk/>
          <pc:sldMk cId="3474348753" sldId="266"/>
        </pc:sldMkLst>
        <pc:spChg chg="del mod">
          <ac:chgData name="Мария Савинова" userId="e24eaf7e9b1ed84c" providerId="LiveId" clId="{FBA2780E-5BE6-4AEE-8C8C-EA7D3EE18985}" dt="2024-09-20T22:12:05.625" v="116" actId="478"/>
          <ac:spMkLst>
            <pc:docMk/>
            <pc:sldMk cId="3474348753" sldId="266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0T23:09:44.555" v="1702" actId="1076"/>
          <ac:spMkLst>
            <pc:docMk/>
            <pc:sldMk cId="3474348753" sldId="266"/>
            <ac:spMk id="3" creationId="{00000000-0000-0000-0000-000000000000}"/>
          </ac:spMkLst>
        </pc:spChg>
      </pc:sldChg>
      <pc:sldChg chg="add del">
        <pc:chgData name="Мария Савинова" userId="e24eaf7e9b1ed84c" providerId="LiveId" clId="{FBA2780E-5BE6-4AEE-8C8C-EA7D3EE18985}" dt="2024-09-20T22:44:24.906" v="1119" actId="47"/>
        <pc:sldMkLst>
          <pc:docMk/>
          <pc:sldMk cId="1581301969" sldId="267"/>
        </pc:sldMkLst>
      </pc:sldChg>
      <pc:sldChg chg="addSp modSp add del mod">
        <pc:chgData name="Мария Савинова" userId="e24eaf7e9b1ed84c" providerId="LiveId" clId="{FBA2780E-5BE6-4AEE-8C8C-EA7D3EE18985}" dt="2024-09-20T22:38:48.706" v="1024" actId="47"/>
        <pc:sldMkLst>
          <pc:docMk/>
          <pc:sldMk cId="3762584318" sldId="267"/>
        </pc:sldMkLst>
        <pc:spChg chg="mod">
          <ac:chgData name="Мария Савинова" userId="e24eaf7e9b1ed84c" providerId="LiveId" clId="{FBA2780E-5BE6-4AEE-8C8C-EA7D3EE18985}" dt="2024-09-20T22:38:27.029" v="1023" actId="20577"/>
          <ac:spMkLst>
            <pc:docMk/>
            <pc:sldMk cId="3762584318" sldId="267"/>
            <ac:spMk id="3" creationId="{00000000-0000-0000-0000-000000000000}"/>
          </ac:spMkLst>
        </pc:spChg>
        <pc:picChg chg="add mod modCrop">
          <ac:chgData name="Мария Савинова" userId="e24eaf7e9b1ed84c" providerId="LiveId" clId="{FBA2780E-5BE6-4AEE-8C8C-EA7D3EE18985}" dt="2024-09-20T22:38:08.304" v="1019" actId="14100"/>
          <ac:picMkLst>
            <pc:docMk/>
            <pc:sldMk cId="3762584318" sldId="267"/>
            <ac:picMk id="8" creationId="{4445FA39-BB8E-41B6-B13A-2DF3C2EC95AE}"/>
          </ac:picMkLst>
        </pc:picChg>
      </pc:sldChg>
      <pc:sldChg chg="addSp delSp modSp add mod ord">
        <pc:chgData name="Мария Савинова" userId="e24eaf7e9b1ed84c" providerId="LiveId" clId="{FBA2780E-5BE6-4AEE-8C8C-EA7D3EE18985}" dt="2024-09-23T14:02:32.432" v="2935" actId="14100"/>
        <pc:sldMkLst>
          <pc:docMk/>
          <pc:sldMk cId="3551373186" sldId="268"/>
        </pc:sldMkLst>
        <pc:spChg chg="mod">
          <ac:chgData name="Мария Савинова" userId="e24eaf7e9b1ed84c" providerId="LiveId" clId="{FBA2780E-5BE6-4AEE-8C8C-EA7D3EE18985}" dt="2024-09-20T22:44:11.789" v="1118"/>
          <ac:spMkLst>
            <pc:docMk/>
            <pc:sldMk cId="3551373186" sldId="268"/>
            <ac:spMk id="2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14:02:24.134" v="2933" actId="20577"/>
          <ac:spMkLst>
            <pc:docMk/>
            <pc:sldMk cId="3551373186" sldId="268"/>
            <ac:spMk id="3" creationId="{00000000-0000-0000-0000-000000000000}"/>
          </ac:spMkLst>
        </pc:spChg>
        <pc:spChg chg="mod">
          <ac:chgData name="Мария Савинова" userId="e24eaf7e9b1ed84c" providerId="LiveId" clId="{FBA2780E-5BE6-4AEE-8C8C-EA7D3EE18985}" dt="2024-09-23T08:21:02.966" v="1943" actId="2711"/>
          <ac:spMkLst>
            <pc:docMk/>
            <pc:sldMk cId="3551373186" sldId="268"/>
            <ac:spMk id="4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0T22:47:30.081" v="1195" actId="22"/>
          <ac:spMkLst>
            <pc:docMk/>
            <pc:sldMk cId="3551373186" sldId="268"/>
            <ac:spMk id="11" creationId="{EC1EB092-D82C-4A8B-B0AD-9AE1ECC5B533}"/>
          </ac:spMkLst>
        </pc:spChg>
        <pc:picChg chg="add mod modCrop">
          <ac:chgData name="Мария Савинова" userId="e24eaf7e9b1ed84c" providerId="LiveId" clId="{FBA2780E-5BE6-4AEE-8C8C-EA7D3EE18985}" dt="2024-09-23T14:02:32.432" v="2935" actId="14100"/>
          <ac:picMkLst>
            <pc:docMk/>
            <pc:sldMk cId="3551373186" sldId="268"/>
            <ac:picMk id="8" creationId="{D8BA093B-DDAC-4953-BA84-FAB983FB2288}"/>
          </ac:picMkLst>
        </pc:picChg>
        <pc:picChg chg="del">
          <ac:chgData name="Мария Савинова" userId="e24eaf7e9b1ed84c" providerId="LiveId" clId="{FBA2780E-5BE6-4AEE-8C8C-EA7D3EE18985}" dt="2024-09-20T22:45:42.148" v="1154" actId="478"/>
          <ac:picMkLst>
            <pc:docMk/>
            <pc:sldMk cId="3551373186" sldId="268"/>
            <ac:picMk id="12" creationId="{3C7851B5-3554-480E-BE26-3BB8F8EB47A8}"/>
          </ac:picMkLst>
        </pc:picChg>
      </pc:sldChg>
      <pc:sldChg chg="modSp add mod">
        <pc:chgData name="Мария Савинова" userId="e24eaf7e9b1ed84c" providerId="LiveId" clId="{FBA2780E-5BE6-4AEE-8C8C-EA7D3EE18985}" dt="2024-09-23T14:01:22.979" v="2926" actId="207"/>
        <pc:sldMkLst>
          <pc:docMk/>
          <pc:sldMk cId="2023720995" sldId="269"/>
        </pc:sldMkLst>
        <pc:spChg chg="mod">
          <ac:chgData name="Мария Савинова" userId="e24eaf7e9b1ed84c" providerId="LiveId" clId="{FBA2780E-5BE6-4AEE-8C8C-EA7D3EE18985}" dt="2024-09-23T14:01:22.979" v="2926" actId="207"/>
          <ac:spMkLst>
            <pc:docMk/>
            <pc:sldMk cId="2023720995" sldId="269"/>
            <ac:spMk id="3" creationId="{00000000-0000-0000-0000-000000000000}"/>
          </ac:spMkLst>
        </pc:spChg>
      </pc:sldChg>
      <pc:sldChg chg="addSp delSp modSp add mod">
        <pc:chgData name="Мария Савинова" userId="e24eaf7e9b1ed84c" providerId="LiveId" clId="{FBA2780E-5BE6-4AEE-8C8C-EA7D3EE18985}" dt="2024-09-23T13:49:37.211" v="2731" actId="20577"/>
        <pc:sldMkLst>
          <pc:docMk/>
          <pc:sldMk cId="1268225968" sldId="270"/>
        </pc:sldMkLst>
        <pc:spChg chg="add del mod">
          <ac:chgData name="Мария Савинова" userId="e24eaf7e9b1ed84c" providerId="LiveId" clId="{FBA2780E-5BE6-4AEE-8C8C-EA7D3EE18985}" dt="2024-09-23T13:49:37.211" v="2731" actId="20577"/>
          <ac:spMkLst>
            <pc:docMk/>
            <pc:sldMk cId="1268225968" sldId="270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3:13.967" v="1729" actId="478"/>
          <ac:spMkLst>
            <pc:docMk/>
            <pc:sldMk cId="1268225968" sldId="270"/>
            <ac:spMk id="8" creationId="{D4C95291-2C23-4352-BCC0-5C4F93100524}"/>
          </ac:spMkLst>
        </pc:spChg>
        <pc:spChg chg="del">
          <ac:chgData name="Мария Савинова" userId="e24eaf7e9b1ed84c" providerId="LiveId" clId="{FBA2780E-5BE6-4AEE-8C8C-EA7D3EE18985}" dt="2024-09-23T08:03:12.557" v="1728" actId="478"/>
          <ac:spMkLst>
            <pc:docMk/>
            <pc:sldMk cId="1268225968" sldId="270"/>
            <ac:spMk id="9" creationId="{B11FA133-F035-4245-8E62-A414ADF52242}"/>
          </ac:spMkLst>
        </pc:spChg>
        <pc:spChg chg="add del">
          <ac:chgData name="Мария Савинова" userId="e24eaf7e9b1ed84c" providerId="LiveId" clId="{FBA2780E-5BE6-4AEE-8C8C-EA7D3EE18985}" dt="2024-09-23T08:04:07.918" v="1739" actId="22"/>
          <ac:spMkLst>
            <pc:docMk/>
            <pc:sldMk cId="1268225968" sldId="270"/>
            <ac:spMk id="14" creationId="{8455FD95-B63D-47A2-A031-D16D531B9D63}"/>
          </ac:spMkLst>
        </pc:spChg>
        <pc:picChg chg="add del mod">
          <ac:chgData name="Мария Савинова" userId="e24eaf7e9b1ed84c" providerId="LiveId" clId="{FBA2780E-5BE6-4AEE-8C8C-EA7D3EE18985}" dt="2024-09-23T08:03:29.403" v="1733"/>
          <ac:picMkLst>
            <pc:docMk/>
            <pc:sldMk cId="1268225968" sldId="270"/>
            <ac:picMk id="10" creationId="{C00D257A-41E4-46A0-ACE2-A71D549CBFE7}"/>
          </ac:picMkLst>
        </pc:picChg>
        <pc:picChg chg="add mod">
          <ac:chgData name="Мария Савинова" userId="e24eaf7e9b1ed84c" providerId="LiveId" clId="{FBA2780E-5BE6-4AEE-8C8C-EA7D3EE18985}" dt="2024-09-23T08:40:10.157" v="2021" actId="1076"/>
          <ac:picMkLst>
            <pc:docMk/>
            <pc:sldMk cId="1268225968" sldId="270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35:03.049" v="2398" actId="20577"/>
        <pc:sldMkLst>
          <pc:docMk/>
          <pc:sldMk cId="1773754508" sldId="271"/>
        </pc:sldMkLst>
        <pc:spChg chg="mod">
          <ac:chgData name="Мария Савинова" userId="e24eaf7e9b1ed84c" providerId="LiveId" clId="{FBA2780E-5BE6-4AEE-8C8C-EA7D3EE18985}" dt="2024-09-23T08:07:23.648" v="1794" actId="255"/>
          <ac:spMkLst>
            <pc:docMk/>
            <pc:sldMk cId="1773754508" sldId="271"/>
            <ac:spMk id="2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35:03.049" v="2398" actId="20577"/>
          <ac:spMkLst>
            <pc:docMk/>
            <pc:sldMk cId="1773754508" sldId="271"/>
            <ac:spMk id="3" creationId="{00000000-0000-0000-0000-000000000000}"/>
          </ac:spMkLst>
        </pc:spChg>
        <pc:spChg chg="del">
          <ac:chgData name="Мария Савинова" userId="e24eaf7e9b1ed84c" providerId="LiveId" clId="{FBA2780E-5BE6-4AEE-8C8C-EA7D3EE18985}" dt="2024-09-23T08:06:24.757" v="1769" actId="478"/>
          <ac:spMkLst>
            <pc:docMk/>
            <pc:sldMk cId="1773754508" sldId="271"/>
            <ac:spMk id="8" creationId="{957AA84F-8897-4933-85BC-FB0080066665}"/>
          </ac:spMkLst>
        </pc:spChg>
        <pc:spChg chg="del">
          <ac:chgData name="Мария Савинова" userId="e24eaf7e9b1ed84c" providerId="LiveId" clId="{FBA2780E-5BE6-4AEE-8C8C-EA7D3EE18985}" dt="2024-09-23T08:06:22.872" v="1768" actId="478"/>
          <ac:spMkLst>
            <pc:docMk/>
            <pc:sldMk cId="1773754508" sldId="271"/>
            <ac:spMk id="9" creationId="{791872D6-869B-4CA8-8997-4959251037CA}"/>
          </ac:spMkLst>
        </pc:spChg>
        <pc:picChg chg="add del mod">
          <ac:chgData name="Мария Савинова" userId="e24eaf7e9b1ed84c" providerId="LiveId" clId="{FBA2780E-5BE6-4AEE-8C8C-EA7D3EE18985}" dt="2024-09-23T08:06:31.055" v="1773"/>
          <ac:picMkLst>
            <pc:docMk/>
            <pc:sldMk cId="1773754508" sldId="271"/>
            <ac:picMk id="10" creationId="{678AC721-6BA4-411F-BA2E-6D9F59D48B97}"/>
          </ac:picMkLst>
        </pc:picChg>
        <pc:picChg chg="add mod">
          <ac:chgData name="Мария Савинова" userId="e24eaf7e9b1ed84c" providerId="LiveId" clId="{FBA2780E-5BE6-4AEE-8C8C-EA7D3EE18985}" dt="2024-09-23T08:09:57.257" v="1837" actId="1036"/>
          <ac:picMkLst>
            <pc:docMk/>
            <pc:sldMk cId="1773754508" sldId="271"/>
            <ac:picMk id="12" creationId="{2A08C81A-2C63-4BEA-AFBC-BCAD96A689FE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9:34.032" v="2782" actId="207"/>
        <pc:sldMkLst>
          <pc:docMk/>
          <pc:sldMk cId="2214237742" sldId="272"/>
        </pc:sldMkLst>
        <pc:spChg chg="mod">
          <ac:chgData name="Мария Савинова" userId="e24eaf7e9b1ed84c" providerId="LiveId" clId="{FBA2780E-5BE6-4AEE-8C8C-EA7D3EE18985}" dt="2024-09-23T13:21:47.680" v="2300" actId="1076"/>
          <ac:spMkLst>
            <pc:docMk/>
            <pc:sldMk cId="2214237742" sldId="272"/>
            <ac:spMk id="3" creationId="{00000000-0000-0000-0000-000000000000}"/>
          </ac:spMkLst>
        </pc:spChg>
        <pc:spChg chg="add mod">
          <ac:chgData name="Мария Савинова" userId="e24eaf7e9b1ed84c" providerId="LiveId" clId="{FBA2780E-5BE6-4AEE-8C8C-EA7D3EE18985}" dt="2024-09-23T13:59:34.032" v="2782" actId="207"/>
          <ac:spMkLst>
            <pc:docMk/>
            <pc:sldMk cId="2214237742" sldId="272"/>
            <ac:spMk id="8" creationId="{426C69A6-A2F1-40A8-B889-C63B1AE0A2E3}"/>
          </ac:spMkLst>
        </pc:spChg>
        <pc:spChg chg="add mod">
          <ac:chgData name="Мария Савинова" userId="e24eaf7e9b1ed84c" providerId="LiveId" clId="{FBA2780E-5BE6-4AEE-8C8C-EA7D3EE18985}" dt="2024-09-23T13:58:56.964" v="2776" actId="113"/>
          <ac:spMkLst>
            <pc:docMk/>
            <pc:sldMk cId="2214237742" sldId="272"/>
            <ac:spMk id="10" creationId="{CA34E12E-4C3B-42AE-966D-48234B6733F0}"/>
          </ac:spMkLst>
        </pc:spChg>
        <pc:spChg chg="add mod">
          <ac:chgData name="Мария Савинова" userId="e24eaf7e9b1ed84c" providerId="LiveId" clId="{FBA2780E-5BE6-4AEE-8C8C-EA7D3EE18985}" dt="2024-09-23T13:21:51.824" v="2301" actId="1076"/>
          <ac:spMkLst>
            <pc:docMk/>
            <pc:sldMk cId="2214237742" sldId="272"/>
            <ac:spMk id="13" creationId="{8EB44BDF-E5AA-4176-B86D-E881FC5501F9}"/>
          </ac:spMkLst>
        </pc:spChg>
        <pc:picChg chg="del">
          <ac:chgData name="Мария Савинова" userId="e24eaf7e9b1ed84c" providerId="LiveId" clId="{FBA2780E-5BE6-4AEE-8C8C-EA7D3EE18985}" dt="2024-09-23T13:15:02.408" v="2193" actId="478"/>
          <ac:picMkLst>
            <pc:docMk/>
            <pc:sldMk cId="2214237742" sldId="272"/>
            <ac:picMk id="12" creationId="{3F1EB2CD-076C-49FD-891B-CE588A6566AA}"/>
          </ac:picMkLst>
        </pc:picChg>
      </pc:sldChg>
      <pc:sldChg chg="addSp delSp modSp add mod">
        <pc:chgData name="Мария Савинова" userId="e24eaf7e9b1ed84c" providerId="LiveId" clId="{FBA2780E-5BE6-4AEE-8C8C-EA7D3EE18985}" dt="2024-09-23T13:53:34.678" v="2765" actId="113"/>
        <pc:sldMkLst>
          <pc:docMk/>
          <pc:sldMk cId="1900805023" sldId="273"/>
        </pc:sldMkLst>
        <pc:spChg chg="del">
          <ac:chgData name="Мария Савинова" userId="e24eaf7e9b1ed84c" providerId="LiveId" clId="{FBA2780E-5BE6-4AEE-8C8C-EA7D3EE18985}" dt="2024-09-23T13:45:42.186" v="2576" actId="478"/>
          <ac:spMkLst>
            <pc:docMk/>
            <pc:sldMk cId="1900805023" sldId="273"/>
            <ac:spMk id="3" creationId="{00000000-0000-0000-0000-000000000000}"/>
          </ac:spMkLst>
        </pc:spChg>
        <pc:spChg chg="add del mod">
          <ac:chgData name="Мария Савинова" userId="e24eaf7e9b1ed84c" providerId="LiveId" clId="{FBA2780E-5BE6-4AEE-8C8C-EA7D3EE18985}" dt="2024-09-23T13:45:45.964" v="2577" actId="478"/>
          <ac:spMkLst>
            <pc:docMk/>
            <pc:sldMk cId="1900805023" sldId="273"/>
            <ac:spMk id="8" creationId="{1FBD23D8-F007-43CB-A718-A87BCA6167FF}"/>
          </ac:spMkLst>
        </pc:spChg>
        <pc:spChg chg="add mod">
          <ac:chgData name="Мария Савинова" userId="e24eaf7e9b1ed84c" providerId="LiveId" clId="{FBA2780E-5BE6-4AEE-8C8C-EA7D3EE18985}" dt="2024-09-23T13:52:03.735" v="2750" actId="1076"/>
          <ac:spMkLst>
            <pc:docMk/>
            <pc:sldMk cId="1900805023" sldId="273"/>
            <ac:spMk id="10" creationId="{3049AAE2-0EE3-40AC-9FED-85CBE02A672D}"/>
          </ac:spMkLst>
        </pc:spChg>
        <pc:spChg chg="add mod">
          <ac:chgData name="Мария Савинова" userId="e24eaf7e9b1ed84c" providerId="LiveId" clId="{FBA2780E-5BE6-4AEE-8C8C-EA7D3EE18985}" dt="2024-09-23T13:51:08.949" v="2734" actId="1076"/>
          <ac:spMkLst>
            <pc:docMk/>
            <pc:sldMk cId="1900805023" sldId="273"/>
            <ac:spMk id="11" creationId="{76337475-23D1-4EB1-8FFC-51C03BD43632}"/>
          </ac:spMkLst>
        </pc:spChg>
        <pc:spChg chg="add del">
          <ac:chgData name="Мария Савинова" userId="e24eaf7e9b1ed84c" providerId="LiveId" clId="{FBA2780E-5BE6-4AEE-8C8C-EA7D3EE18985}" dt="2024-09-23T13:51:13.459" v="2738" actId="22"/>
          <ac:spMkLst>
            <pc:docMk/>
            <pc:sldMk cId="1900805023" sldId="273"/>
            <ac:spMk id="13" creationId="{7BAE43B8-F987-4590-8C6D-2C724FB5FD19}"/>
          </ac:spMkLst>
        </pc:spChg>
        <pc:spChg chg="add mod">
          <ac:chgData name="Мария Савинова" userId="e24eaf7e9b1ed84c" providerId="LiveId" clId="{FBA2780E-5BE6-4AEE-8C8C-EA7D3EE18985}" dt="2024-09-23T13:51:55.972" v="2749" actId="113"/>
          <ac:spMkLst>
            <pc:docMk/>
            <pc:sldMk cId="1900805023" sldId="273"/>
            <ac:spMk id="15" creationId="{DBBD1D5E-2F8B-470B-BC72-613749FD3CF5}"/>
          </ac:spMkLst>
        </pc:spChg>
        <pc:spChg chg="add mod">
          <ac:chgData name="Мария Савинова" userId="e24eaf7e9b1ed84c" providerId="LiveId" clId="{FBA2780E-5BE6-4AEE-8C8C-EA7D3EE18985}" dt="2024-09-23T13:53:34.678" v="2765" actId="113"/>
          <ac:spMkLst>
            <pc:docMk/>
            <pc:sldMk cId="1900805023" sldId="273"/>
            <ac:spMk id="17" creationId="{264D8D5F-531F-41A4-9F4F-09CC7050E985}"/>
          </ac:spMkLst>
        </pc:spChg>
        <pc:picChg chg="del">
          <ac:chgData name="Мария Савинова" userId="e24eaf7e9b1ed84c" providerId="LiveId" clId="{FBA2780E-5BE6-4AEE-8C8C-EA7D3EE18985}" dt="2024-09-23T13:45:39.527" v="2575" actId="478"/>
          <ac:picMkLst>
            <pc:docMk/>
            <pc:sldMk cId="1900805023" sldId="273"/>
            <ac:picMk id="12" creationId="{2A08C81A-2C63-4BEA-AFBC-BCAD96A689FE}"/>
          </ac:picMkLst>
        </pc:picChg>
      </pc:sldChg>
    </pc:docChg>
  </pc:docChgLst>
  <pc:docChgLst>
    <pc:chgData name="Мария Савинова" userId="e24eaf7e9b1ed84c" providerId="LiveId" clId="{82BEC481-F629-41F1-95E7-D263E5810322}"/>
    <pc:docChg chg="modSld">
      <pc:chgData name="Мария Савинова" userId="e24eaf7e9b1ed84c" providerId="LiveId" clId="{82BEC481-F629-41F1-95E7-D263E5810322}" dt="2024-09-25T15:35:49.852" v="4" actId="20577"/>
      <pc:docMkLst>
        <pc:docMk/>
      </pc:docMkLst>
      <pc:sldChg chg="modSp mod">
        <pc:chgData name="Мария Савинова" userId="e24eaf7e9b1ed84c" providerId="LiveId" clId="{82BEC481-F629-41F1-95E7-D263E5810322}" dt="2024-09-25T15:35:49.852" v="4" actId="20577"/>
        <pc:sldMkLst>
          <pc:docMk/>
          <pc:sldMk cId="967994007" sldId="256"/>
        </pc:sldMkLst>
        <pc:spChg chg="mod">
          <ac:chgData name="Мария Савинова" userId="e24eaf7e9b1ed84c" providerId="LiveId" clId="{82BEC481-F629-41F1-95E7-D263E5810322}" dt="2024-09-25T15:35:44.260" v="3" actId="20577"/>
          <ac:spMkLst>
            <pc:docMk/>
            <pc:sldMk cId="967994007" sldId="256"/>
            <ac:spMk id="2" creationId="{00000000-0000-0000-0000-000000000000}"/>
          </ac:spMkLst>
        </pc:spChg>
        <pc:spChg chg="mod">
          <ac:chgData name="Мария Савинова" userId="e24eaf7e9b1ed84c" providerId="LiveId" clId="{82BEC481-F629-41F1-95E7-D263E5810322}" dt="2024-09-25T15:35:49.852" v="4" actId="20577"/>
          <ac:spMkLst>
            <pc:docMk/>
            <pc:sldMk cId="967994007" sldId="256"/>
            <ac:spMk id="7" creationId="{00000000-0000-0000-0000-000000000000}"/>
          </ac:spMkLst>
        </pc:spChg>
      </pc:sldChg>
    </pc:docChg>
  </pc:docChgLst>
  <pc:docChgLst>
    <pc:chgData name="Мария Савинова" userId="e24eaf7e9b1ed84c" providerId="LiveId" clId="{CA7C8432-EF19-6242-B377-84BFA69192C1}"/>
    <pc:docChg chg="undo custSel modSld">
      <pc:chgData name="Мария Савинова" userId="e24eaf7e9b1ed84c" providerId="LiveId" clId="{CA7C8432-EF19-6242-B377-84BFA69192C1}" dt="2024-09-25T07:02:04.017" v="175" actId="122"/>
      <pc:docMkLst>
        <pc:docMk/>
      </pc:docMkLst>
      <pc:sldChg chg="modSp">
        <pc:chgData name="Мария Савинова" userId="e24eaf7e9b1ed84c" providerId="LiveId" clId="{CA7C8432-EF19-6242-B377-84BFA69192C1}" dt="2024-09-20T17:40:05.350" v="134" actId="113"/>
        <pc:sldMkLst>
          <pc:docMk/>
          <pc:sldMk cId="4014811966" sldId="257"/>
        </pc:sldMkLst>
        <pc:spChg chg="mod">
          <ac:chgData name="Мария Савинова" userId="e24eaf7e9b1ed84c" providerId="LiveId" clId="{CA7C8432-EF19-6242-B377-84BFA69192C1}" dt="2024-09-20T17:40:05.350" v="134" actId="113"/>
          <ac:spMkLst>
            <pc:docMk/>
            <pc:sldMk cId="4014811966" sldId="257"/>
            <ac:spMk id="2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0T17:39:43.840" v="132" actId="2711"/>
          <ac:spMkLst>
            <pc:docMk/>
            <pc:sldMk cId="4014811966" sldId="257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6:57:07.571" v="145" actId="113"/>
        <pc:sldMkLst>
          <pc:docMk/>
          <pc:sldMk cId="36148254" sldId="264"/>
        </pc:sldMkLst>
        <pc:spChg chg="mod">
          <ac:chgData name="Мария Савинова" userId="e24eaf7e9b1ed84c" providerId="LiveId" clId="{CA7C8432-EF19-6242-B377-84BFA69192C1}" dt="2024-09-25T06:57:07.571" v="145" actId="113"/>
          <ac:spMkLst>
            <pc:docMk/>
            <pc:sldMk cId="36148254" sldId="264"/>
            <ac:spMk id="3" creationId="{00000000-0000-0000-0000-000000000000}"/>
          </ac:spMkLst>
        </pc:spChg>
      </pc:sldChg>
      <pc:sldChg chg="modSp">
        <pc:chgData name="Мария Савинова" userId="e24eaf7e9b1ed84c" providerId="LiveId" clId="{CA7C8432-EF19-6242-B377-84BFA69192C1}" dt="2024-09-25T07:02:04.017" v="175" actId="122"/>
        <pc:sldMkLst>
          <pc:docMk/>
          <pc:sldMk cId="2214237742" sldId="272"/>
        </pc:sldMkLst>
        <pc:spChg chg="mod">
          <ac:chgData name="Мария Савинова" userId="e24eaf7e9b1ed84c" providerId="LiveId" clId="{CA7C8432-EF19-6242-B377-84BFA69192C1}" dt="2024-09-25T07:02:04.017" v="175" actId="122"/>
          <ac:spMkLst>
            <pc:docMk/>
            <pc:sldMk cId="2214237742" sldId="272"/>
            <ac:spMk id="3" creationId="{00000000-0000-0000-0000-000000000000}"/>
          </ac:spMkLst>
        </pc:spChg>
        <pc:spChg chg="mod">
          <ac:chgData name="Мария Савинова" userId="e24eaf7e9b1ed84c" providerId="LiveId" clId="{CA7C8432-EF19-6242-B377-84BFA69192C1}" dt="2024-09-25T07:01:45.264" v="161" actId="1076"/>
          <ac:spMkLst>
            <pc:docMk/>
            <pc:sldMk cId="2214237742" sldId="272"/>
            <ac:spMk id="8" creationId="{426C69A6-A2F1-40A8-B889-C63B1AE0A2E3}"/>
          </ac:spMkLst>
        </pc:spChg>
        <pc:spChg chg="mod">
          <ac:chgData name="Мария Савинова" userId="e24eaf7e9b1ed84c" providerId="LiveId" clId="{CA7C8432-EF19-6242-B377-84BFA69192C1}" dt="2024-09-25T07:01:54.799" v="165" actId="1076"/>
          <ac:spMkLst>
            <pc:docMk/>
            <pc:sldMk cId="2214237742" sldId="272"/>
            <ac:spMk id="10" creationId="{CA34E12E-4C3B-42AE-966D-48234B6733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C65AC966-90DC-47D7-B999-4B8AD4DFB48E}" type="datetimeFigureOut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2C580A59-B265-4FF3-9170-5C16494D3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8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511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4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52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363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91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84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0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17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7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1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9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64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72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74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80A59-B265-4FF3-9170-5C16494D38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62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9CEC-ADFD-4489-90FF-547616DBC041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9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B86-73CF-40D4-8C7F-CA234FF7A1EB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3C63-5989-47F0-8A38-867659112843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1FB-401D-4CE6-8E3E-F90EF76016F4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0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E959-BFD7-4835-A209-4198B71FE91E}" type="datetime1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1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C2E9-7EB8-4737-8E9A-9590B7C8EA3D}" type="datetime1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5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97CF-2BDA-410D-933A-6B9BAFD70E05}" type="datetime1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22BC-58AC-4A2D-91CE-B90BE15D141D}" type="datetime1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11C1-03FD-4174-8B29-1952A17761AD}" type="datetime1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7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CDF-025A-4558-B7C0-9D70D2EBCE6F}" type="datetime1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4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EB14-F614-45DD-AF15-06D5CD69D646}" type="datetime1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МГТУ им. Н.Э. Баумана, ИБМ3 – «Промышленная логистика»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2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49376B8-C295-4A7D-87DF-C95CA526DB0A}" type="datetime1">
              <a:rPr lang="ru-RU" smtClean="0"/>
              <a:pPr/>
              <a:t>25.09.2024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ru-RU" dirty="0"/>
              <a:t>МГТУ им. Н.Э. Баумана, ИБМ3 – «Промышленная логистика»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9415E33C-F962-4E59-AF47-C3576160EA3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2588418"/>
            <a:ext cx="9144000" cy="168116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  <a:t>Презентация на тему:</a:t>
            </a:r>
            <a:br>
              <a:rPr lang="ru-RU" sz="2000" dirty="0"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«Цена и рынок. Использование метода целевых издержек для обеспечения конкурентоспособности продукции»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892243" y="680634"/>
            <a:ext cx="5534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0" lang="ru-RU" altLang="ru-RU" sz="24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Московский государственный технический университет имени Н. Э. Баумана</a:t>
            </a:r>
            <a:endParaRPr kumimoji="0" lang="en-US" altLang="ru-RU" sz="2400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Векторный герб МГТУ имени Н. Э. Баумана — Abali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00" y="646448"/>
            <a:ext cx="1046199" cy="12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900" y="5257800"/>
            <a:ext cx="47525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kumimoji="0" lang="ru-RU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Савинова Мария Геннадьевна</a:t>
            </a:r>
            <a:br>
              <a:rPr kumimoji="0" lang="en-US" altLang="ru-RU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</a:br>
            <a:r>
              <a:rPr kumimoji="0" lang="ru-RU" alt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студент(ка) группы ИУ7-71Б</a:t>
            </a:r>
            <a:endParaRPr kumimoji="0" lang="en-US" altLang="ru-RU" sz="20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1C2D28E-C887-4DAC-8A22-366BAA73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520321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79201"/>
            <a:ext cx="4897582" cy="147295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Неэластичный спрос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8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базовые лекарства, молоко, крупы, хлеб, соль, сахар</a:t>
            </a:r>
            <a:endParaRPr lang="ru-RU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426C69A6-A2F1-40A8-B889-C63B1AE0A2E3}"/>
              </a:ext>
            </a:extLst>
          </p:cNvPr>
          <p:cNvSpPr txBox="1">
            <a:spLocks/>
          </p:cNvSpPr>
          <p:nvPr/>
        </p:nvSpPr>
        <p:spPr>
          <a:xfrm>
            <a:off x="6096000" y="2179201"/>
            <a:ext cx="4897582" cy="147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rgbClr val="326CDB"/>
                </a:solidFill>
              </a:rPr>
              <a:t>Эластичный спрос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>
                    <a:lumMod val="50000"/>
                  </a:schemeClr>
                </a:solidFill>
              </a:rPr>
              <a:t>деликатесы, фрукты, сладости, мебель и бытовая техника, а также сфера услуг и развлечений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4E12E-4C3B-42AE-966D-48234B6733F0}"/>
              </a:ext>
            </a:extLst>
          </p:cNvPr>
          <p:cNvSpPr txBox="1"/>
          <p:nvPr/>
        </p:nvSpPr>
        <p:spPr>
          <a:xfrm>
            <a:off x="838200" y="3949967"/>
            <a:ext cx="4765964" cy="116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Товары </a:t>
            </a:r>
            <a:r>
              <a:rPr lang="ru-RU" sz="1800" b="1" dirty="0" err="1">
                <a:solidFill>
                  <a:srgbClr val="326CDB"/>
                </a:solidFill>
                <a:latin typeface="Montserrat" panose="00000500000000000000" pitchFamily="2" charset="0"/>
              </a:rPr>
              <a:t>Гиффена</a:t>
            </a:r>
            <a:endParaRPr lang="ru-RU" sz="1800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1500" dirty="0">
                <a:latin typeface="Montserrat" panose="00000500000000000000" pitchFamily="2" charset="0"/>
              </a:rPr>
              <a:t>люди будут покупать их, даже если стоимость сильно изменится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44BDF-E5AA-4176-B86D-E881FC5501F9}"/>
              </a:ext>
            </a:extLst>
          </p:cNvPr>
          <p:cNvSpPr txBox="1"/>
          <p:nvPr/>
        </p:nvSpPr>
        <p:spPr>
          <a:xfrm>
            <a:off x="6104776" y="3949967"/>
            <a:ext cx="4888805" cy="1161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эффектом </a:t>
            </a:r>
            <a:r>
              <a:rPr lang="ru-RU" sz="1800" b="1" dirty="0" err="1">
                <a:solidFill>
                  <a:srgbClr val="326CDB"/>
                </a:solidFill>
                <a:latin typeface="Montserrat" panose="00000500000000000000" pitchFamily="2" charset="0"/>
              </a:rPr>
              <a:t>Веблена</a:t>
            </a:r>
            <a:endParaRPr lang="ru-RU" sz="1800" b="1" dirty="0">
              <a:solidFill>
                <a:srgbClr val="326CDB"/>
              </a:solidFill>
              <a:latin typeface="Montserrat" panose="00000500000000000000" pitchFamily="2" charset="0"/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500" dirty="0">
                <a:latin typeface="Montserrat" panose="00000500000000000000" pitchFamily="2" charset="0"/>
              </a:rPr>
              <a:t>сбыт престижных товаров растет вслед за увеличением цен</a:t>
            </a:r>
          </a:p>
        </p:txBody>
      </p:sp>
    </p:spTree>
    <p:extLst>
      <p:ext uri="{BB962C8B-B14F-4D97-AF65-F5344CB8AC3E}">
        <p14:creationId xmlns:p14="http://schemas.microsoft.com/office/powerpoint/2010/main" val="221423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доходу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2847"/>
          </a:xfrm>
        </p:spPr>
        <p:txBody>
          <a:bodyPr numCol="1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показывает, как изменится спрос, если доходы потребителей вырастут или упадут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b="0" i="0" u="none" strike="noStrike" baseline="0" dirty="0">
              <a:latin typeface="SFRM144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b="1" i="1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1CFDCE-016F-46DE-A41A-3E752F019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14703"/>
            <a:ext cx="3099508" cy="3040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7FA00-9462-463A-82F0-CF3D67B70160}"/>
                  </a:ext>
                </a:extLst>
              </p:cNvPr>
              <p:cNvSpPr txBox="1"/>
              <p:nvPr/>
            </p:nvSpPr>
            <p:spPr>
              <a:xfrm>
                <a:off x="4076344" y="2327687"/>
                <a:ext cx="7396213" cy="2898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lang="en-US" sz="1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den>
                      </m:f>
                      <m:r>
                        <a:rPr lang="ru-RU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ru-RU" sz="1500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50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I - </a:t>
                </a:r>
                <a:r>
                  <a:rPr lang="ru-RU" sz="150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доходы</a:t>
                </a:r>
                <a:endParaRPr lang="en-US" sz="150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500" b="0" i="1" u="none" strike="noStrike" baseline="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500" b="0" i="1" u="none" strike="noStrike" baseline="0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нормальные товары</a:t>
                </a:r>
                <a:r>
                  <a:rPr lang="en-US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b="1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предметы роскоши</a:t>
                </a:r>
                <a:r>
                  <a:rPr lang="en-US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1500" b="1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низкокачественные товары</a:t>
                </a:r>
                <a:r>
                  <a:rPr lang="en-US" sz="1500" b="0" u="none" strike="noStrike" baseline="0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i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F7FA00-9462-463A-82F0-CF3D67B7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44" y="2327687"/>
                <a:ext cx="7396213" cy="2898614"/>
              </a:xfrm>
              <a:prstGeom prst="rect">
                <a:avLst/>
              </a:prstGeom>
              <a:blipFill>
                <a:blip r:embed="rId5"/>
                <a:stretch>
                  <a:fillRect l="-515" b="-742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686081-C68F-4292-B742-E5FC2F20847F}"/>
              </a:ext>
            </a:extLst>
          </p:cNvPr>
          <p:cNvSpPr txBox="1"/>
          <p:nvPr/>
        </p:nvSpPr>
        <p:spPr>
          <a:xfrm>
            <a:off x="1000590" y="5276196"/>
            <a:ext cx="2774728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3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кривые </a:t>
            </a:r>
            <a:r>
              <a:rPr lang="ru-RU" sz="1300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Энгеля</a:t>
            </a:r>
            <a:endParaRPr lang="ru-RU" sz="130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0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перекрестная эластичность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2765"/>
                <a:ext cx="10515600" cy="4154198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/>
                  <a:t>п</a:t>
                </a:r>
                <a:r>
                  <a:rPr lang="ru-RU" sz="1800" dirty="0">
                    <a:latin typeface="Montserrat" panose="00000500000000000000" pitchFamily="2" charset="0"/>
                  </a:rPr>
                  <a:t>оказывает, как изменится </a:t>
                </a:r>
                <a:r>
                  <a:rPr lang="ru-RU" sz="1800" b="1" dirty="0">
                    <a:latin typeface="Montserrat" panose="00000500000000000000" pitchFamily="2" charset="0"/>
                  </a:rPr>
                  <a:t>спрос</a:t>
                </a:r>
                <a:r>
                  <a:rPr lang="ru-RU" sz="1800" dirty="0">
                    <a:latin typeface="Montserrat" panose="00000500000000000000" pitchFamily="2" charset="0"/>
                  </a:rPr>
                  <a:t> на один товар, если </a:t>
                </a:r>
                <a:r>
                  <a:rPr lang="ru-RU" sz="1800" b="1" dirty="0">
                    <a:latin typeface="Montserrat" panose="00000500000000000000" pitchFamily="2" charset="0"/>
                  </a:rPr>
                  <a:t>поднять</a:t>
                </a:r>
                <a:r>
                  <a:rPr lang="ru-RU" sz="1800" dirty="0">
                    <a:latin typeface="Montserrat" panose="00000500000000000000" pitchFamily="2" charset="0"/>
                  </a:rPr>
                  <a:t> или </a:t>
                </a:r>
                <a:r>
                  <a:rPr lang="ru-RU" sz="1800" b="1" dirty="0">
                    <a:latin typeface="Montserrat" panose="00000500000000000000" pitchFamily="2" charset="0"/>
                  </a:rPr>
                  <a:t>понизить</a:t>
                </a:r>
                <a:r>
                  <a:rPr lang="ru-RU" sz="1800" dirty="0">
                    <a:latin typeface="Montserrat" panose="00000500000000000000" pitchFamily="2" charset="0"/>
                  </a:rPr>
                  <a:t> цену другого товара</a:t>
                </a:r>
                <a:endParaRPr lang="en-US" sz="18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den>
                      </m:f>
                      <m:r>
                        <a:rPr lang="ru-RU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/>
                  <a:t>X, Y - </a:t>
                </a:r>
                <a:r>
                  <a:rPr lang="ru-RU" sz="1500" dirty="0"/>
                  <a:t>товары</a:t>
                </a:r>
                <a:endParaRPr lang="en-US" sz="15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dirty="0"/>
                  <a:t>взаимозаменяемое благо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b="1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dirty="0"/>
                  <a:t>комплементарные благ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b="1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500" dirty="0"/>
                  <a:t>независимые друг от друга блага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𝑿𝒀</m:t>
                        </m:r>
                      </m:sub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ru-RU" sz="15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2765"/>
                <a:ext cx="10515600" cy="415419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Montserrat" panose="00000500000000000000" pitchFamily="2" charset="0"/>
                  </a:rPr>
                  <a:t>демонстрирует, как </a:t>
                </a:r>
                <a:r>
                  <a:rPr lang="ru-RU" sz="1800" dirty="0">
                    <a:solidFill>
                      <a:srgbClr val="326CDB"/>
                    </a:solidFill>
                    <a:latin typeface="Montserrat" panose="00000500000000000000" pitchFamily="2" charset="0"/>
                  </a:rPr>
                  <a:t>продавцы</a:t>
                </a:r>
                <a:r>
                  <a:rPr lang="ru-RU" sz="1800" dirty="0">
                    <a:latin typeface="Montserrat" panose="00000500000000000000" pitchFamily="2" charset="0"/>
                  </a:rPr>
                  <a:t> реагируют на изменение цены: увеличивают или уменьшают объемы продукции на рынке</a:t>
                </a:r>
                <a:endParaRPr lang="en-US" sz="18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5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num>
                        <m:den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u-RU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en-US" sz="180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/>
                  <a:t>S – </a:t>
                </a:r>
                <a:r>
                  <a:rPr lang="ru-RU" sz="1500" dirty="0"/>
                  <a:t>предложение</a:t>
                </a:r>
                <a:endParaRPr lang="en-US" sz="15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>
                    <a:ea typeface="Cambria Math" panose="02040503050406030204" pitchFamily="18" charset="0"/>
                  </a:rPr>
                  <a:t>Q – </a:t>
                </a:r>
                <a:r>
                  <a:rPr lang="ru-RU" sz="1500" dirty="0">
                    <a:ea typeface="Cambria Math" panose="02040503050406030204" pitchFamily="18" charset="0"/>
                  </a:rPr>
                  <a:t>количество товара </a:t>
                </a:r>
                <a:r>
                  <a:rPr lang="en-US" sz="1500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500" dirty="0">
                    <a:latin typeface="Montserrat" panose="00000500000000000000" pitchFamily="2" charset="0"/>
                    <a:ea typeface="Cambria Math" panose="02040503050406030204" pitchFamily="18" charset="0"/>
                  </a:rPr>
                  <a:t>P – </a:t>
                </a:r>
                <a:r>
                  <a:rPr lang="ru-RU" sz="1500" dirty="0">
                    <a:latin typeface="Montserrat" panose="00000500000000000000" pitchFamily="2" charset="0"/>
                    <a:ea typeface="Cambria Math" panose="02040503050406030204" pitchFamily="18" charset="0"/>
                  </a:rPr>
                  <a:t>цена товара </a:t>
                </a:r>
                <a:r>
                  <a:rPr lang="en-US" sz="1500" dirty="0">
                    <a:latin typeface="Montserrat" panose="00000500000000000000" pitchFamily="2" charset="0"/>
                    <a:ea typeface="Cambria Math" panose="02040503050406030204" pitchFamily="18" charset="0"/>
                  </a:rPr>
                  <a:t>X</a:t>
                </a:r>
                <a:endParaRPr lang="ru-RU" sz="15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13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0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6457"/>
            <a:ext cx="6005946" cy="39928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эластичное предложение </a:t>
            </a:r>
            <a:r>
              <a:rPr lang="ru-RU" sz="1500" dirty="0">
                <a:latin typeface="Montserrat" panose="00000500000000000000" pitchFamily="2" charset="0"/>
              </a:rPr>
              <a:t>— существует только одна цена, по которой товар будет предлагаться на рынке.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Эластичное предложение </a:t>
            </a:r>
            <a:r>
              <a:rPr lang="ru-RU" sz="1500" dirty="0">
                <a:latin typeface="Montserrat" panose="00000500000000000000" pitchFamily="2" charset="0"/>
              </a:rPr>
              <a:t>— при изменении цены предложение существенно изменяется 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Неэластичное предложение</a:t>
            </a:r>
            <a:r>
              <a:rPr lang="ru-RU" sz="1500" dirty="0">
                <a:latin typeface="Montserrat" panose="00000500000000000000" pitchFamily="2" charset="0"/>
              </a:rPr>
              <a:t> — предложение существенно не меняется при изменении цены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неэластичное предложение </a:t>
            </a:r>
            <a:r>
              <a:rPr lang="ru-RU" sz="1500" dirty="0">
                <a:latin typeface="Montserrat" panose="00000500000000000000" pitchFamily="2" charset="0"/>
              </a:rPr>
              <a:t>— как бы ни менялась цена, предложение будет постоянно на одном уровне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A08C81A-2C63-4BEA-AFBC-BCAD96A68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936457"/>
            <a:ext cx="42862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предложения</a:t>
            </a:r>
            <a:br>
              <a:rPr lang="en-US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49AAE2-0EE3-40AC-9FED-85CBE02A672D}"/>
              </a:ext>
            </a:extLst>
          </p:cNvPr>
          <p:cNvSpPr txBox="1"/>
          <p:nvPr/>
        </p:nvSpPr>
        <p:spPr>
          <a:xfrm>
            <a:off x="1998755" y="2360525"/>
            <a:ext cx="341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Эластичное предложение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мороженое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37475-23D1-4EB1-8FFC-51C03BD43632}"/>
              </a:ext>
            </a:extLst>
          </p:cNvPr>
          <p:cNvSpPr txBox="1"/>
          <p:nvPr/>
        </p:nvSpPr>
        <p:spPr>
          <a:xfrm>
            <a:off x="6779486" y="2369780"/>
            <a:ext cx="3413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Неэластичное предложение</a:t>
            </a: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билет в кино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D1D5E-2F8B-470B-BC72-613749FD3CF5}"/>
              </a:ext>
            </a:extLst>
          </p:cNvPr>
          <p:cNvSpPr txBox="1"/>
          <p:nvPr/>
        </p:nvSpPr>
        <p:spPr>
          <a:xfrm>
            <a:off x="6096000" y="3564891"/>
            <a:ext cx="5257800" cy="143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latin typeface="Montserrat" panose="00000500000000000000" pitchFamily="2" charset="0"/>
              </a:rPr>
              <a:t>Даже если его цена за неделю вырастет на 100%, продавец </a:t>
            </a:r>
            <a:r>
              <a:rPr lang="ru-RU" sz="1500" b="1" dirty="0">
                <a:latin typeface="Montserrat" panose="00000500000000000000" pitchFamily="2" charset="0"/>
              </a:rPr>
              <a:t>не сможет увеличить</a:t>
            </a:r>
            <a:r>
              <a:rPr lang="ru-RU" sz="1500" dirty="0">
                <a:latin typeface="Montserrat" panose="00000500000000000000" pitchFamily="2" charset="0"/>
              </a:rPr>
              <a:t> объем предложения: количество мест в зрительном зале ограничено.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D8D5F-531F-41A4-9F4F-09CC7050E985}"/>
              </a:ext>
            </a:extLst>
          </p:cNvPr>
          <p:cNvSpPr txBox="1"/>
          <p:nvPr/>
        </p:nvSpPr>
        <p:spPr>
          <a:xfrm>
            <a:off x="838200" y="3574146"/>
            <a:ext cx="5257800" cy="178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500" dirty="0">
                <a:latin typeface="Montserrat" panose="00000500000000000000" pitchFamily="2" charset="0"/>
              </a:rPr>
              <a:t>Если в летние месяцы установилась сильная жара, спрос на продукцию увеличивается в разы даже при том условии, что цена растет. </a:t>
            </a:r>
          </a:p>
          <a:p>
            <a:pPr>
              <a:lnSpc>
                <a:spcPct val="150000"/>
              </a:lnSpc>
            </a:pPr>
            <a:r>
              <a:rPr lang="ru-RU" sz="1500" dirty="0">
                <a:latin typeface="Montserrat" panose="00000500000000000000" pitchFamily="2" charset="0"/>
              </a:rPr>
              <a:t>Производители </a:t>
            </a:r>
            <a:r>
              <a:rPr lang="ru-RU" sz="1500" b="1" dirty="0">
                <a:latin typeface="Montserrat" panose="00000500000000000000" pitchFamily="2" charset="0"/>
              </a:rPr>
              <a:t>могут</a:t>
            </a:r>
            <a:r>
              <a:rPr lang="ru-RU" sz="1500" dirty="0">
                <a:latin typeface="Montserrat" panose="00000500000000000000" pitchFamily="2" charset="0"/>
              </a:rPr>
              <a:t> быстро </a:t>
            </a:r>
            <a:r>
              <a:rPr lang="ru-RU" sz="1500" b="1" dirty="0">
                <a:latin typeface="Montserrat" panose="00000500000000000000" pitchFamily="2" charset="0"/>
              </a:rPr>
              <a:t>увеличить</a:t>
            </a:r>
            <a:r>
              <a:rPr lang="ru-RU" sz="1500" dirty="0">
                <a:latin typeface="Montserrat" panose="00000500000000000000" pitchFamily="2" charset="0"/>
              </a:rPr>
              <a:t> или </a:t>
            </a:r>
            <a:r>
              <a:rPr lang="ru-RU" sz="1500" b="1" dirty="0">
                <a:latin typeface="Montserrat" panose="00000500000000000000" pitchFamily="2" charset="0"/>
              </a:rPr>
              <a:t>снизить</a:t>
            </a:r>
            <a:r>
              <a:rPr lang="ru-RU" sz="1500" dirty="0">
                <a:latin typeface="Montserrat" panose="00000500000000000000" pitchFamily="2" charset="0"/>
              </a:rPr>
              <a:t> объемы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190080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закон спроса и предложения </a:t>
            </a:r>
            <a:r>
              <a:rPr lang="ru-RU" sz="1800" dirty="0">
                <a:latin typeface="Montserrat" panose="00000500000000000000" pitchFamily="2" charset="0"/>
              </a:rPr>
              <a:t>- рыночный механизм, обеспечивающий согласование интересов продавцов и покупателей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равновесная цена </a:t>
            </a:r>
            <a:r>
              <a:rPr lang="ru-RU" sz="1800" dirty="0">
                <a:latin typeface="Montserrat" panose="00000500000000000000" pitchFamily="2" charset="0"/>
              </a:rPr>
              <a:t>– величина, по который потребители готовы приобретать продукцию, а продавцы – ее сбывать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спрос и предложение </a:t>
            </a:r>
            <a:r>
              <a:rPr lang="ru-RU" sz="1800" dirty="0">
                <a:latin typeface="Montserrat" panose="00000500000000000000" pitchFamily="2" charset="0"/>
              </a:rPr>
              <a:t>– это гибкие величины, зависящие от множества факторов, и рынок всегда адаптируется под эти события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rgbClr val="326CDB"/>
                </a:solidFill>
              </a:rPr>
              <a:t>эластичность спроса и предложения </a:t>
            </a:r>
            <a:r>
              <a:rPr lang="ru-RU" sz="1800" dirty="0"/>
              <a:t>помогает стратегию продаж, чтобы получить максимум прибыли, рассчитать потолок цен и размер скидки</a:t>
            </a: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16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72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5000" dirty="0">
                <a:latin typeface="Montserrat" panose="00000500000000000000" pitchFamily="2" charset="0"/>
              </a:rPr>
              <a:t>Спасибо за внимание!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17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itchFamily="2" charset="77"/>
                <a:cs typeface="Arial" panose="020B0604020202020204" pitchFamily="34" charset="0"/>
              </a:rPr>
              <a:t>Оглавление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Понятие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Закон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Montserrat" pitchFamily="2" charset="77"/>
              </a:rPr>
              <a:t>Эластичность спроса и предложения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1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Спрос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готовность потребителей приобрести данное количество товара за определенный период времени по возможным ценам, подкрепленное денежной возможностью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Меняется в зависимости от: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цены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воздействия государства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сезона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3DF86B-0F1D-4327-BA47-4BA88D0280EF}"/>
              </a:ext>
            </a:extLst>
          </p:cNvPr>
          <p:cNvSpPr txBox="1"/>
          <p:nvPr/>
        </p:nvSpPr>
        <p:spPr>
          <a:xfrm>
            <a:off x="8153400" y="3770711"/>
            <a:ext cx="269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Эффект </a:t>
            </a:r>
          </a:p>
          <a:p>
            <a:pPr algn="ctr"/>
            <a:r>
              <a:rPr lang="ru-RU" b="1" dirty="0" err="1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Гиффена</a:t>
            </a:r>
            <a:endParaRPr lang="ru-RU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жизненно важные продукты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C235C-B49B-40FD-A71D-CEF085AC2F61}"/>
              </a:ext>
            </a:extLst>
          </p:cNvPr>
          <p:cNvSpPr txBox="1"/>
          <p:nvPr/>
        </p:nvSpPr>
        <p:spPr>
          <a:xfrm>
            <a:off x="6096000" y="3770711"/>
            <a:ext cx="1634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Парадокс </a:t>
            </a:r>
            <a:r>
              <a:rPr lang="ru-RU" b="1" dirty="0" err="1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Веблена</a:t>
            </a:r>
            <a:endParaRPr lang="ru-RU" b="1" dirty="0">
              <a:solidFill>
                <a:srgbClr val="326CDB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товары роскоши</a:t>
            </a:r>
            <a:endParaRPr lang="ru-RU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Предложение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dirty="0">
                <a:latin typeface="Montserrat" panose="00000500000000000000" pitchFamily="2" charset="0"/>
              </a:rPr>
              <a:t>готовность товаропроизводителя произвести (предложить) за определенный период времени определенное количество товара по той или иной цене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На величину спроса влияют: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себестоимость производства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конкуренция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latin typeface="Montserrat" panose="00000500000000000000" pitchFamily="2" charset="0"/>
              </a:rPr>
              <a:t>налоги</a:t>
            </a:r>
          </a:p>
          <a:p>
            <a:pPr>
              <a:lnSpc>
                <a:spcPct val="150000"/>
              </a:lnSpc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4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0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Закон спроса и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41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i="1" dirty="0">
                <a:solidFill>
                  <a:srgbClr val="326CDB"/>
                </a:solidFill>
                <a:latin typeface="Montserrat" panose="00000500000000000000" pitchFamily="2" charset="0"/>
              </a:rPr>
              <a:t>Закон спроса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п</a:t>
            </a:r>
            <a:r>
              <a:rPr lang="ru-RU" sz="1800" dirty="0">
                <a:latin typeface="Montserrat" panose="00000500000000000000" pitchFamily="2" charset="0"/>
              </a:rPr>
              <a:t>ри увеличении цены товара количество спроса на него снижается, а при снижении цены — увеличивается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200" i="1" dirty="0">
                <a:solidFill>
                  <a:srgbClr val="326CDB"/>
                </a:solidFill>
                <a:latin typeface="Montserrat" panose="00000500000000000000" pitchFamily="2" charset="0"/>
              </a:rPr>
              <a:t>Закон предложения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при увеличении цены товара количество, которое производители готовы предложить на рынке, также увеличивается, а при снижении цены — уменьшается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3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Закон спроса и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Рыночное равновесие </a:t>
            </a:r>
            <a:r>
              <a:rPr lang="ru-RU" sz="1800" dirty="0">
                <a:latin typeface="Montserrat" panose="00000500000000000000" pitchFamily="2" charset="0"/>
              </a:rPr>
              <a:t>— точка, в которой объём спроса на товар равен объёму его предложения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latin typeface="Montserrat" panose="00000500000000000000" pitchFamily="2" charset="0"/>
              </a:rPr>
              <a:t>Равновесная цена </a:t>
            </a:r>
            <a:r>
              <a:rPr lang="ru-RU" sz="1800" dirty="0">
                <a:latin typeface="Montserrat" panose="00000500000000000000" pitchFamily="2" charset="0"/>
              </a:rPr>
              <a:t>означает, что товаров произведено столько, сколько требуется покупателям.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300" i="1" dirty="0">
                <a:latin typeface="Montserrat" panose="00000500000000000000" pitchFamily="2" charset="0"/>
              </a:rPr>
              <a:t>Координатами точки являются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sz="1300" b="1" i="1" dirty="0">
                <a:latin typeface="Montserrat" panose="00000500000000000000" pitchFamily="2" charset="0"/>
              </a:rPr>
              <a:t>равновесная цена </a:t>
            </a:r>
            <a:r>
              <a:rPr lang="ru-RU" sz="1300" i="1" dirty="0">
                <a:latin typeface="Montserrat" panose="00000500000000000000" pitchFamily="2" charset="0"/>
              </a:rPr>
              <a:t>и </a:t>
            </a:r>
            <a:r>
              <a:rPr lang="ru-RU" sz="1300" b="1" i="1" dirty="0">
                <a:latin typeface="Montserrat" panose="00000500000000000000" pitchFamily="2" charset="0"/>
              </a:rPr>
              <a:t>равновесный объем</a:t>
            </a:r>
            <a:r>
              <a:rPr lang="ru-RU" sz="1300" i="1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BA093B-DDAC-4953-BA84-FAB983FB2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90"/>
          <a:stretch/>
        </p:blipFill>
        <p:spPr>
          <a:xfrm>
            <a:off x="6096000" y="2560483"/>
            <a:ext cx="5257800" cy="30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7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эластичностью спроса и предложения понимают то, как эти показатели реагируют на изменение цены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Montserrat" panose="000005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Эластичность спроса </a:t>
            </a:r>
            <a:r>
              <a:rPr lang="ru-RU" sz="1800" dirty="0">
                <a:latin typeface="Montserrat" panose="00000500000000000000" pitchFamily="2" charset="0"/>
              </a:rPr>
              <a:t>показывает,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как меняется поведение </a:t>
            </a:r>
            <a:r>
              <a:rPr lang="ru-RU" sz="1800" dirty="0">
                <a:solidFill>
                  <a:srgbClr val="326CDB"/>
                </a:solidFill>
                <a:latin typeface="Montserrat" panose="00000500000000000000" pitchFamily="2" charset="0"/>
              </a:rPr>
              <a:t>покупателей</a:t>
            </a:r>
            <a:r>
              <a:rPr lang="ru-RU" sz="1800" dirty="0">
                <a:latin typeface="Montserrat" panose="00000500000000000000" pitchFamily="2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Montserrat" panose="00000500000000000000" pitchFamily="2" charset="0"/>
              </a:rPr>
              <a:t>когда продукция дорожает или дешевеет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7851B5-3554-480E-BE26-3BB8F8EB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217" y="2719542"/>
            <a:ext cx="5624252" cy="27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Montserrat" panose="00000500000000000000" pitchFamily="2" charset="0"/>
                  </a:rPr>
                  <a:t>помогает понять, как изменится спрос, если поднять или понизить стоимость продукта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b="0" i="0" u="none" strike="noStrike" baseline="0" dirty="0">
                  <a:latin typeface="Montserrat" panose="00000500000000000000" pitchFamily="2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b="1" i="0" u="none" strike="noStrike" baseline="0" dirty="0">
                    <a:latin typeface="Montserrat" panose="00000500000000000000" pitchFamily="2" charset="0"/>
                  </a:rPr>
                  <a:t>Эластичность спроса </a:t>
                </a:r>
                <a:r>
                  <a:rPr lang="ru-RU" sz="1800" b="0" i="0" u="none" strike="noStrike" baseline="0" dirty="0">
                    <a:latin typeface="Montserrat" panose="00000500000000000000" pitchFamily="2" charset="0"/>
                  </a:rPr>
                  <a:t>зависит от степени необходимости товара, наличия аналогов, доли расходов в личном или семейном бюджете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  <m:r>
                        <a:rPr lang="ru-RU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(%)</m:t>
                      </m:r>
                    </m:oMath>
                  </m:oMathPara>
                </a14:m>
                <a:endParaRPr lang="ru-RU" sz="1800" b="1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Q – </a:t>
                </a:r>
                <a:r>
                  <a:rPr lang="ru-RU" sz="1600" dirty="0">
                    <a:ea typeface="Cambria Math" panose="02040503050406030204" pitchFamily="18" charset="0"/>
                  </a:rPr>
                  <a:t>количество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ea typeface="Cambria Math" panose="02040503050406030204" pitchFamily="18" charset="0"/>
                  </a:rPr>
                  <a:t>P – </a:t>
                </a:r>
                <a:r>
                  <a:rPr lang="ru-RU" sz="1600" dirty="0">
                    <a:ea typeface="Cambria Math" panose="02040503050406030204" pitchFamily="18" charset="0"/>
                  </a:rPr>
                  <a:t>цена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>
                    <a:latin typeface="Montserrat" panose="00000500000000000000" pitchFamily="2" charset="0"/>
                  </a:rPr>
                  <a:t>D - </a:t>
                </a:r>
                <a:r>
                  <a:rPr lang="ru-RU" sz="1600" dirty="0">
                    <a:latin typeface="Montserrat" panose="00000500000000000000" pitchFamily="2" charset="0"/>
                  </a:rPr>
                  <a:t>спрос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70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9528"/>
            <a:ext cx="10515600" cy="65116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Эластичность спроса</a:t>
            </a:r>
            <a:br>
              <a:rPr lang="ru-RU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rgbClr val="326CDB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по цене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36457"/>
            <a:ext cx="6229350" cy="35759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эластичный спрос </a:t>
            </a:r>
            <a:r>
              <a:rPr lang="ru-RU" sz="1500" dirty="0">
                <a:latin typeface="Montserrat" panose="00000500000000000000" pitchFamily="2" charset="0"/>
              </a:rPr>
              <a:t>— когда есть только одна цена, при которой потребители будут покупать товар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Эластичный спрос</a:t>
            </a:r>
            <a:r>
              <a:rPr lang="en-US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 </a:t>
            </a:r>
            <a:r>
              <a:rPr lang="ru-RU" sz="1500" dirty="0">
                <a:latin typeface="Montserrat" panose="00000500000000000000" pitchFamily="2" charset="0"/>
              </a:rPr>
              <a:t>— если при изменении цены спрос на товар сильно меняется</a:t>
            </a:r>
            <a:r>
              <a:rPr lang="en-US" sz="1500" dirty="0">
                <a:latin typeface="Montserrat" panose="00000500000000000000" pitchFamily="2" charset="0"/>
              </a:rPr>
              <a:t> </a:t>
            </a:r>
            <a:endParaRPr lang="ru-RU" sz="15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Единичная эластичность </a:t>
            </a:r>
            <a:r>
              <a:rPr lang="ru-RU" sz="1500" dirty="0">
                <a:latin typeface="Montserrat" panose="00000500000000000000" pitchFamily="2" charset="0"/>
              </a:rPr>
              <a:t>— спрос изменяется пропорционально цене </a:t>
            </a: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Неэластичный спрос </a:t>
            </a:r>
            <a:r>
              <a:rPr lang="ru-RU" sz="1500" dirty="0">
                <a:latin typeface="Montserrat" panose="00000500000000000000" pitchFamily="2" charset="0"/>
              </a:rPr>
              <a:t>— если при изменении цены спрос на товар значительно не меняется</a:t>
            </a:r>
            <a:endParaRPr lang="en-US" sz="15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ru-RU" sz="1500" b="1" dirty="0">
                <a:solidFill>
                  <a:srgbClr val="326CDB"/>
                </a:solidFill>
                <a:latin typeface="Montserrat" panose="00000500000000000000" pitchFamily="2" charset="0"/>
              </a:rPr>
              <a:t>Абсолютно неэластичный спрос </a:t>
            </a:r>
            <a:r>
              <a:rPr lang="ru-RU" sz="1500" dirty="0">
                <a:latin typeface="Montserrat" panose="00000500000000000000" pitchFamily="2" charset="0"/>
              </a:rPr>
              <a:t>— вне зависимости от изменения цены спрос остается на прежнем уровне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0"/>
                <a:cs typeface="Arial" panose="020B0604020202020204" pitchFamily="34" charset="0"/>
              </a:rPr>
              <a:t>МГТУ им. Н.Э. Баумана, ИУ7 – «Программное обеспечение ЭВМ и информационные технологии»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33C-F962-4E59-AF47-C3576160EA36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CFC6836E-3700-421C-8822-6708949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246" y="360436"/>
            <a:ext cx="1520954" cy="152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1EB2CD-076C-49FD-891B-CE588A656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936457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59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1070</Words>
  <Application>Microsoft Office PowerPoint</Application>
  <PresentationFormat>Широкоэкранный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 Light</vt:lpstr>
      <vt:lpstr>Cambria Math</vt:lpstr>
      <vt:lpstr>Montserrat</vt:lpstr>
      <vt:lpstr>SFRM1440</vt:lpstr>
      <vt:lpstr>Тема Office</vt:lpstr>
      <vt:lpstr>Презентация на тему: «Цена и рынок. Использование метода целевых издержек для обеспечения конкурентоспособности продукции»</vt:lpstr>
      <vt:lpstr>Оглавление</vt:lpstr>
      <vt:lpstr>Спрос</vt:lpstr>
      <vt:lpstr>Предложение</vt:lpstr>
      <vt:lpstr>Закон спроса и предложения</vt:lpstr>
      <vt:lpstr>Закон спроса и предложения</vt:lpstr>
      <vt:lpstr>Эластичность</vt:lpstr>
      <vt:lpstr>Эластичность спроса по цене</vt:lpstr>
      <vt:lpstr>Эластичность спроса по цене</vt:lpstr>
      <vt:lpstr>Эластичность спроса по цене</vt:lpstr>
      <vt:lpstr>Эластичность спроса по доходу</vt:lpstr>
      <vt:lpstr>Эластичность спроса перекрестная эластичность</vt:lpstr>
      <vt:lpstr>Эластичность предложения</vt:lpstr>
      <vt:lpstr>Эластичность предложения по цене</vt:lpstr>
      <vt:lpstr>Эластичность предложения по цене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Пользователь Windows</dc:creator>
  <cp:lastModifiedBy>Мария Савинова</cp:lastModifiedBy>
  <cp:revision>24</cp:revision>
  <dcterms:created xsi:type="dcterms:W3CDTF">2020-08-04T22:26:18Z</dcterms:created>
  <dcterms:modified xsi:type="dcterms:W3CDTF">2024-09-25T15:35:52Z</dcterms:modified>
</cp:coreProperties>
</file>