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4" r:id="rId11"/>
    <p:sldId id="265" r:id="rId12"/>
    <p:sldId id="269" r:id="rId13"/>
    <p:sldId id="266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6CDB"/>
    <a:srgbClr val="13388F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3" autoAdjust="0"/>
    <p:restoredTop sz="94660"/>
  </p:normalViewPr>
  <p:slideViewPr>
    <p:cSldViewPr snapToGrid="0">
      <p:cViewPr>
        <p:scale>
          <a:sx n="66" d="100"/>
          <a:sy n="66" d="100"/>
        </p:scale>
        <p:origin x="1076" y="7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ария Савинова" userId="e24eaf7e9b1ed84c" providerId="LiveId" clId="{FBA2780E-5BE6-4AEE-8C8C-EA7D3EE18985}"/>
    <pc:docChg chg="undo redo custSel addSld delSld modSld sldOrd">
      <pc:chgData name="Мария Савинова" userId="e24eaf7e9b1ed84c" providerId="LiveId" clId="{FBA2780E-5BE6-4AEE-8C8C-EA7D3EE18985}" dt="2024-09-20T23:12:15.933" v="1725" actId="20577"/>
      <pc:docMkLst>
        <pc:docMk/>
      </pc:docMkLst>
      <pc:sldChg chg="modSp mod">
        <pc:chgData name="Мария Савинова" userId="e24eaf7e9b1ed84c" providerId="LiveId" clId="{FBA2780E-5BE6-4AEE-8C8C-EA7D3EE18985}" dt="2024-09-20T22:04:41.987" v="2" actId="2711"/>
        <pc:sldMkLst>
          <pc:docMk/>
          <pc:sldMk cId="967994007" sldId="256"/>
        </pc:sldMkLst>
        <pc:spChg chg="mod">
          <ac:chgData name="Мария Савинова" userId="e24eaf7e9b1ed84c" providerId="LiveId" clId="{FBA2780E-5BE6-4AEE-8C8C-EA7D3EE18985}" dt="2024-09-20T22:04:41.987" v="2" actId="2711"/>
          <ac:spMkLst>
            <pc:docMk/>
            <pc:sldMk cId="967994007" sldId="256"/>
            <ac:spMk id="2" creationId="{00000000-0000-0000-0000-000000000000}"/>
          </ac:spMkLst>
        </pc:spChg>
      </pc:sldChg>
      <pc:sldChg chg="modSp mod">
        <pc:chgData name="Мария Савинова" userId="e24eaf7e9b1ed84c" providerId="LiveId" clId="{FBA2780E-5BE6-4AEE-8C8C-EA7D3EE18985}" dt="2024-09-20T22:30:23.716" v="765" actId="2710"/>
        <pc:sldMkLst>
          <pc:docMk/>
          <pc:sldMk cId="4014811966" sldId="257"/>
        </pc:sldMkLst>
        <pc:spChg chg="mod">
          <ac:chgData name="Мария Савинова" userId="e24eaf7e9b1ed84c" providerId="LiveId" clId="{FBA2780E-5BE6-4AEE-8C8C-EA7D3EE18985}" dt="2024-09-20T22:30:23.716" v="765" actId="2710"/>
          <ac:spMkLst>
            <pc:docMk/>
            <pc:sldMk cId="4014811966" sldId="257"/>
            <ac:spMk id="3" creationId="{00000000-0000-0000-0000-000000000000}"/>
          </ac:spMkLst>
        </pc:spChg>
      </pc:sldChg>
      <pc:sldChg chg="addSp delSp modSp mod">
        <pc:chgData name="Мария Савинова" userId="e24eaf7e9b1ed84c" providerId="LiveId" clId="{FBA2780E-5BE6-4AEE-8C8C-EA7D3EE18985}" dt="2024-09-20T22:44:32.202" v="1121"/>
        <pc:sldMkLst>
          <pc:docMk/>
          <pc:sldMk cId="742912908" sldId="258"/>
        </pc:sldMkLst>
        <pc:spChg chg="mod">
          <ac:chgData name="Мария Савинова" userId="e24eaf7e9b1ed84c" providerId="LiveId" clId="{FBA2780E-5BE6-4AEE-8C8C-EA7D3EE18985}" dt="2024-09-20T22:06:31.655" v="25" actId="113"/>
          <ac:spMkLst>
            <pc:docMk/>
            <pc:sldMk cId="742912908" sldId="258"/>
            <ac:spMk id="2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0T22:21:42.385" v="428" actId="20577"/>
          <ac:spMkLst>
            <pc:docMk/>
            <pc:sldMk cId="742912908" sldId="258"/>
            <ac:spMk id="3" creationId="{00000000-0000-0000-0000-000000000000}"/>
          </ac:spMkLst>
        </pc:spChg>
        <pc:spChg chg="add del mod">
          <ac:chgData name="Мария Савинова" userId="e24eaf7e9b1ed84c" providerId="LiveId" clId="{FBA2780E-5BE6-4AEE-8C8C-EA7D3EE18985}" dt="2024-09-20T22:21:55.870" v="468" actId="1036"/>
          <ac:spMkLst>
            <pc:docMk/>
            <pc:sldMk cId="742912908" sldId="258"/>
            <ac:spMk id="8" creationId="{143DF86B-0F1D-4327-BA47-4BA88D0280EF}"/>
          </ac:spMkLst>
        </pc:spChg>
        <pc:spChg chg="add del mod">
          <ac:chgData name="Мария Савинова" userId="e24eaf7e9b1ed84c" providerId="LiveId" clId="{FBA2780E-5BE6-4AEE-8C8C-EA7D3EE18985}" dt="2024-09-20T22:44:32.202" v="1121"/>
          <ac:spMkLst>
            <pc:docMk/>
            <pc:sldMk cId="742912908" sldId="258"/>
            <ac:spMk id="9" creationId="{8FAC235C-B49B-40FD-A71D-CEF085AC2F61}"/>
          </ac:spMkLst>
        </pc:spChg>
        <pc:spChg chg="add del mod">
          <ac:chgData name="Мария Савинова" userId="e24eaf7e9b1ed84c" providerId="LiveId" clId="{FBA2780E-5BE6-4AEE-8C8C-EA7D3EE18985}" dt="2024-09-20T22:18:36.721" v="359" actId="478"/>
          <ac:spMkLst>
            <pc:docMk/>
            <pc:sldMk cId="742912908" sldId="258"/>
            <ac:spMk id="10" creationId="{159B5573-2CA5-4320-AFF0-1FFBB07A7CA5}"/>
          </ac:spMkLst>
        </pc:spChg>
      </pc:sldChg>
      <pc:sldChg chg="modSp add mod">
        <pc:chgData name="Мария Савинова" userId="e24eaf7e9b1ed84c" providerId="LiveId" clId="{FBA2780E-5BE6-4AEE-8C8C-EA7D3EE18985}" dt="2024-09-20T22:23:41.470" v="578" actId="20577"/>
        <pc:sldMkLst>
          <pc:docMk/>
          <pc:sldMk cId="2839600060" sldId="259"/>
        </pc:sldMkLst>
        <pc:spChg chg="mod">
          <ac:chgData name="Мария Савинова" userId="e24eaf7e9b1ed84c" providerId="LiveId" clId="{FBA2780E-5BE6-4AEE-8C8C-EA7D3EE18985}" dt="2024-09-20T22:06:43.243" v="38" actId="20577"/>
          <ac:spMkLst>
            <pc:docMk/>
            <pc:sldMk cId="2839600060" sldId="259"/>
            <ac:spMk id="2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0T22:23:41.470" v="578" actId="20577"/>
          <ac:spMkLst>
            <pc:docMk/>
            <pc:sldMk cId="2839600060" sldId="259"/>
            <ac:spMk id="3" creationId="{00000000-0000-0000-0000-000000000000}"/>
          </ac:spMkLst>
        </pc:spChg>
      </pc:sldChg>
      <pc:sldChg chg="addSp delSp modSp add mod">
        <pc:chgData name="Мария Савинова" userId="e24eaf7e9b1ed84c" providerId="LiveId" clId="{FBA2780E-5BE6-4AEE-8C8C-EA7D3EE18985}" dt="2024-09-20T22:27:25.744" v="739" actId="207"/>
        <pc:sldMkLst>
          <pc:docMk/>
          <pc:sldMk cId="1758739892" sldId="260"/>
        </pc:sldMkLst>
        <pc:spChg chg="mod">
          <ac:chgData name="Мария Савинова" userId="e24eaf7e9b1ed84c" providerId="LiveId" clId="{FBA2780E-5BE6-4AEE-8C8C-EA7D3EE18985}" dt="2024-09-20T22:25:43.261" v="678" actId="20577"/>
          <ac:spMkLst>
            <pc:docMk/>
            <pc:sldMk cId="1758739892" sldId="260"/>
            <ac:spMk id="2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0T22:27:25.744" v="739" actId="207"/>
          <ac:spMkLst>
            <pc:docMk/>
            <pc:sldMk cId="1758739892" sldId="260"/>
            <ac:spMk id="3" creationId="{00000000-0000-0000-0000-000000000000}"/>
          </ac:spMkLst>
        </pc:spChg>
        <pc:spChg chg="add del mod">
          <ac:chgData name="Мария Савинова" userId="e24eaf7e9b1ed84c" providerId="LiveId" clId="{FBA2780E-5BE6-4AEE-8C8C-EA7D3EE18985}" dt="2024-09-20T22:25:01.200" v="596"/>
          <ac:spMkLst>
            <pc:docMk/>
            <pc:sldMk cId="1758739892" sldId="260"/>
            <ac:spMk id="8" creationId="{E5EF931D-D382-4C75-99AA-41E8EC200C70}"/>
          </ac:spMkLst>
        </pc:spChg>
        <pc:spChg chg="add del mod">
          <ac:chgData name="Мария Савинова" userId="e24eaf7e9b1ed84c" providerId="LiveId" clId="{FBA2780E-5BE6-4AEE-8C8C-EA7D3EE18985}" dt="2024-09-20T22:25:01.200" v="596"/>
          <ac:spMkLst>
            <pc:docMk/>
            <pc:sldMk cId="1758739892" sldId="260"/>
            <ac:spMk id="9" creationId="{D9F10936-68B0-447C-B532-CEBDE6B1B911}"/>
          </ac:spMkLst>
        </pc:spChg>
        <pc:spChg chg="add del mod">
          <ac:chgData name="Мария Савинова" userId="e24eaf7e9b1ed84c" providerId="LiveId" clId="{FBA2780E-5BE6-4AEE-8C8C-EA7D3EE18985}" dt="2024-09-20T22:26:00.207" v="697" actId="478"/>
          <ac:spMkLst>
            <pc:docMk/>
            <pc:sldMk cId="1758739892" sldId="260"/>
            <ac:spMk id="10" creationId="{F77BE8FF-22FF-43AE-A5D6-3DDD19AEF4C3}"/>
          </ac:spMkLst>
        </pc:spChg>
        <pc:spChg chg="add del mod">
          <ac:chgData name="Мария Савинова" userId="e24eaf7e9b1ed84c" providerId="LiveId" clId="{FBA2780E-5BE6-4AEE-8C8C-EA7D3EE18985}" dt="2024-09-20T22:26:00.207" v="697" actId="478"/>
          <ac:spMkLst>
            <pc:docMk/>
            <pc:sldMk cId="1758739892" sldId="260"/>
            <ac:spMk id="11" creationId="{A4E96537-5032-42E5-853F-EF68D0D0E2F9}"/>
          </ac:spMkLst>
        </pc:spChg>
      </pc:sldChg>
      <pc:sldChg chg="addSp delSp modSp add mod">
        <pc:chgData name="Мария Савинова" userId="e24eaf7e9b1ed84c" providerId="LiveId" clId="{FBA2780E-5BE6-4AEE-8C8C-EA7D3EE18985}" dt="2024-09-20T23:04:42.008" v="1579" actId="207"/>
        <pc:sldMkLst>
          <pc:docMk/>
          <pc:sldMk cId="600860783" sldId="261"/>
        </pc:sldMkLst>
        <pc:spChg chg="mod">
          <ac:chgData name="Мария Савинова" userId="e24eaf7e9b1ed84c" providerId="LiveId" clId="{FBA2780E-5BE6-4AEE-8C8C-EA7D3EE18985}" dt="2024-09-20T22:45:27.292" v="1153" actId="20577"/>
          <ac:spMkLst>
            <pc:docMk/>
            <pc:sldMk cId="600860783" sldId="261"/>
            <ac:spMk id="2" creationId="{00000000-0000-0000-0000-000000000000}"/>
          </ac:spMkLst>
        </pc:spChg>
        <pc:spChg chg="add del mod">
          <ac:chgData name="Мария Савинова" userId="e24eaf7e9b1ed84c" providerId="LiveId" clId="{FBA2780E-5BE6-4AEE-8C8C-EA7D3EE18985}" dt="2024-09-20T23:04:42.008" v="1579" actId="207"/>
          <ac:spMkLst>
            <pc:docMk/>
            <pc:sldMk cId="600860783" sldId="261"/>
            <ac:spMk id="3" creationId="{00000000-0000-0000-0000-000000000000}"/>
          </ac:spMkLst>
        </pc:spChg>
        <pc:spChg chg="add del mod">
          <ac:chgData name="Мария Савинова" userId="e24eaf7e9b1ed84c" providerId="LiveId" clId="{FBA2780E-5BE6-4AEE-8C8C-EA7D3EE18985}" dt="2024-09-20T22:43:15.747" v="1100" actId="22"/>
          <ac:spMkLst>
            <pc:docMk/>
            <pc:sldMk cId="600860783" sldId="261"/>
            <ac:spMk id="14" creationId="{03A4D306-268D-421A-9429-E8A6D3A0783E}"/>
          </ac:spMkLst>
        </pc:spChg>
        <pc:spChg chg="add del mod">
          <ac:chgData name="Мария Савинова" userId="e24eaf7e9b1ed84c" providerId="LiveId" clId="{FBA2780E-5BE6-4AEE-8C8C-EA7D3EE18985}" dt="2024-09-20T22:43:13.526" v="1095"/>
          <ac:spMkLst>
            <pc:docMk/>
            <pc:sldMk cId="600860783" sldId="261"/>
            <ac:spMk id="15" creationId="{DB7FD0E9-6E8E-4AD9-9700-12C9E66382F4}"/>
          </ac:spMkLst>
        </pc:spChg>
        <pc:spChg chg="add del mod">
          <ac:chgData name="Мария Савинова" userId="e24eaf7e9b1ed84c" providerId="LiveId" clId="{FBA2780E-5BE6-4AEE-8C8C-EA7D3EE18985}" dt="2024-09-20T22:49:11.893" v="1215" actId="478"/>
          <ac:spMkLst>
            <pc:docMk/>
            <pc:sldMk cId="600860783" sldId="261"/>
            <ac:spMk id="17" creationId="{DBBE5F54-A7B2-4FFC-9E6D-ADEAC307AF61}"/>
          </ac:spMkLst>
        </pc:spChg>
        <pc:spChg chg="add del mod">
          <ac:chgData name="Мария Савинова" userId="e24eaf7e9b1ed84c" providerId="LiveId" clId="{FBA2780E-5BE6-4AEE-8C8C-EA7D3EE18985}" dt="2024-09-20T22:49:11.893" v="1215" actId="478"/>
          <ac:spMkLst>
            <pc:docMk/>
            <pc:sldMk cId="600860783" sldId="261"/>
            <ac:spMk id="18" creationId="{FE6A15AD-9C16-4693-B2BE-234F6D9BDF29}"/>
          </ac:spMkLst>
        </pc:spChg>
        <pc:picChg chg="add del mod ord">
          <ac:chgData name="Мария Савинова" userId="e24eaf7e9b1ed84c" providerId="LiveId" clId="{FBA2780E-5BE6-4AEE-8C8C-EA7D3EE18985}" dt="2024-09-20T22:39:02.526" v="1026" actId="22"/>
          <ac:picMkLst>
            <pc:docMk/>
            <pc:sldMk cId="600860783" sldId="261"/>
            <ac:picMk id="8" creationId="{EDED9590-9BC3-44DD-8E6F-35CDD821EC56}"/>
          </ac:picMkLst>
        </pc:picChg>
        <pc:picChg chg="add del mod modCrop">
          <ac:chgData name="Мария Савинова" userId="e24eaf7e9b1ed84c" providerId="LiveId" clId="{FBA2780E-5BE6-4AEE-8C8C-EA7D3EE18985}" dt="2024-09-20T22:39:57.028" v="1037" actId="478"/>
          <ac:picMkLst>
            <pc:docMk/>
            <pc:sldMk cId="600860783" sldId="261"/>
            <ac:picMk id="10" creationId="{E6ECBEEB-DB74-4815-83F6-DA099BFF09E4}"/>
          </ac:picMkLst>
        </pc:picChg>
        <pc:picChg chg="add mod">
          <ac:chgData name="Мария Савинова" userId="e24eaf7e9b1ed84c" providerId="LiveId" clId="{FBA2780E-5BE6-4AEE-8C8C-EA7D3EE18985}" dt="2024-09-20T23:04:36.707" v="1578" actId="1076"/>
          <ac:picMkLst>
            <pc:docMk/>
            <pc:sldMk cId="600860783" sldId="261"/>
            <ac:picMk id="12" creationId="{3C7851B5-3554-480E-BE26-3BB8F8EB47A8}"/>
          </ac:picMkLst>
        </pc:picChg>
      </pc:sldChg>
      <pc:sldChg chg="addSp delSp modSp add mod">
        <pc:chgData name="Мария Савинова" userId="e24eaf7e9b1ed84c" providerId="LiveId" clId="{FBA2780E-5BE6-4AEE-8C8C-EA7D3EE18985}" dt="2024-09-20T22:52:50.831" v="1311" actId="113"/>
        <pc:sldMkLst>
          <pc:docMk/>
          <pc:sldMk cId="2293707358" sldId="262"/>
        </pc:sldMkLst>
        <pc:spChg chg="mod">
          <ac:chgData name="Мария Савинова" userId="e24eaf7e9b1ed84c" providerId="LiveId" clId="{FBA2780E-5BE6-4AEE-8C8C-EA7D3EE18985}" dt="2024-09-20T22:49:34.578" v="1229" actId="255"/>
          <ac:spMkLst>
            <pc:docMk/>
            <pc:sldMk cId="2293707358" sldId="262"/>
            <ac:spMk id="2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0T22:52:50.831" v="1311" actId="113"/>
          <ac:spMkLst>
            <pc:docMk/>
            <pc:sldMk cId="2293707358" sldId="262"/>
            <ac:spMk id="3" creationId="{00000000-0000-0000-0000-000000000000}"/>
          </ac:spMkLst>
        </pc:spChg>
        <pc:spChg chg="add mod">
          <ac:chgData name="Мария Савинова" userId="e24eaf7e9b1ed84c" providerId="LiveId" clId="{FBA2780E-5BE6-4AEE-8C8C-EA7D3EE18985}" dt="2024-09-20T22:51:50.488" v="1291" actId="1076"/>
          <ac:spMkLst>
            <pc:docMk/>
            <pc:sldMk cId="2293707358" sldId="262"/>
            <ac:spMk id="8" creationId="{D4C95291-2C23-4352-BCC0-5C4F93100524}"/>
          </ac:spMkLst>
        </pc:spChg>
        <pc:spChg chg="add mod">
          <ac:chgData name="Мария Савинова" userId="e24eaf7e9b1ed84c" providerId="LiveId" clId="{FBA2780E-5BE6-4AEE-8C8C-EA7D3EE18985}" dt="2024-09-20T22:51:56.993" v="1292" actId="1076"/>
          <ac:spMkLst>
            <pc:docMk/>
            <pc:sldMk cId="2293707358" sldId="262"/>
            <ac:spMk id="9" creationId="{B11FA133-F035-4245-8E62-A414ADF52242}"/>
          </ac:spMkLst>
        </pc:spChg>
        <pc:spChg chg="add del mod">
          <ac:chgData name="Мария Савинова" userId="e24eaf7e9b1ed84c" providerId="LiveId" clId="{FBA2780E-5BE6-4AEE-8C8C-EA7D3EE18985}" dt="2024-09-20T22:52:37.463" v="1304" actId="478"/>
          <ac:spMkLst>
            <pc:docMk/>
            <pc:sldMk cId="2293707358" sldId="262"/>
            <ac:spMk id="10" creationId="{C6319FCC-5266-4C84-9F8A-38F424A8EDAA}"/>
          </ac:spMkLst>
        </pc:spChg>
      </pc:sldChg>
      <pc:sldChg chg="addSp modSp add mod">
        <pc:chgData name="Мария Савинова" userId="e24eaf7e9b1ed84c" providerId="LiveId" clId="{FBA2780E-5BE6-4AEE-8C8C-EA7D3EE18985}" dt="2024-09-20T23:12:15.933" v="1725" actId="20577"/>
        <pc:sldMkLst>
          <pc:docMk/>
          <pc:sldMk cId="3632604304" sldId="263"/>
        </pc:sldMkLst>
        <pc:spChg chg="mod">
          <ac:chgData name="Мария Савинова" userId="e24eaf7e9b1ed84c" providerId="LiveId" clId="{FBA2780E-5BE6-4AEE-8C8C-EA7D3EE18985}" dt="2024-09-20T22:53:24.063" v="1323" actId="255"/>
          <ac:spMkLst>
            <pc:docMk/>
            <pc:sldMk cId="3632604304" sldId="263"/>
            <ac:spMk id="2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0T22:58:36.520" v="1427" actId="20577"/>
          <ac:spMkLst>
            <pc:docMk/>
            <pc:sldMk cId="3632604304" sldId="263"/>
            <ac:spMk id="3" creationId="{00000000-0000-0000-0000-000000000000}"/>
          </ac:spMkLst>
        </pc:spChg>
        <pc:spChg chg="add mod">
          <ac:chgData name="Мария Савинова" userId="e24eaf7e9b1ed84c" providerId="LiveId" clId="{FBA2780E-5BE6-4AEE-8C8C-EA7D3EE18985}" dt="2024-09-20T23:12:15.933" v="1725" actId="20577"/>
          <ac:spMkLst>
            <pc:docMk/>
            <pc:sldMk cId="3632604304" sldId="263"/>
            <ac:spMk id="10" creationId="{06F7FA00-9462-463A-82F0-CF3D67B70160}"/>
          </ac:spMkLst>
        </pc:spChg>
        <pc:picChg chg="add mod">
          <ac:chgData name="Мария Савинова" userId="e24eaf7e9b1ed84c" providerId="LiveId" clId="{FBA2780E-5BE6-4AEE-8C8C-EA7D3EE18985}" dt="2024-09-20T22:58:41.936" v="1428" actId="1076"/>
          <ac:picMkLst>
            <pc:docMk/>
            <pc:sldMk cId="3632604304" sldId="263"/>
            <ac:picMk id="8" creationId="{A51CFDCE-016F-46DE-A41A-3E752F019132}"/>
          </ac:picMkLst>
        </pc:picChg>
      </pc:sldChg>
      <pc:sldChg chg="modSp add mod">
        <pc:chgData name="Мария Савинова" userId="e24eaf7e9b1ed84c" providerId="LiveId" clId="{FBA2780E-5BE6-4AEE-8C8C-EA7D3EE18985}" dt="2024-09-20T23:10:04.854" v="1706" actId="113"/>
        <pc:sldMkLst>
          <pc:docMk/>
          <pc:sldMk cId="36148254" sldId="264"/>
        </pc:sldMkLst>
        <pc:spChg chg="mod">
          <ac:chgData name="Мария Савинова" userId="e24eaf7e9b1ed84c" providerId="LiveId" clId="{FBA2780E-5BE6-4AEE-8C8C-EA7D3EE18985}" dt="2024-09-20T23:00:42.161" v="1492" actId="255"/>
          <ac:spMkLst>
            <pc:docMk/>
            <pc:sldMk cId="36148254" sldId="264"/>
            <ac:spMk id="2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0T23:10:04.854" v="1706" actId="113"/>
          <ac:spMkLst>
            <pc:docMk/>
            <pc:sldMk cId="36148254" sldId="264"/>
            <ac:spMk id="3" creationId="{00000000-0000-0000-0000-000000000000}"/>
          </ac:spMkLst>
        </pc:spChg>
      </pc:sldChg>
      <pc:sldChg chg="addSp modSp add mod">
        <pc:chgData name="Мария Савинова" userId="e24eaf7e9b1ed84c" providerId="LiveId" clId="{FBA2780E-5BE6-4AEE-8C8C-EA7D3EE18985}" dt="2024-09-20T23:07:08.743" v="1649" actId="113"/>
        <pc:sldMkLst>
          <pc:docMk/>
          <pc:sldMk cId="2299204813" sldId="265"/>
        </pc:sldMkLst>
        <pc:spChg chg="mod">
          <ac:chgData name="Мария Савинова" userId="e24eaf7e9b1ed84c" providerId="LiveId" clId="{FBA2780E-5BE6-4AEE-8C8C-EA7D3EE18985}" dt="2024-09-20T23:02:01.286" v="1535" actId="20577"/>
          <ac:spMkLst>
            <pc:docMk/>
            <pc:sldMk cId="2299204813" sldId="265"/>
            <ac:spMk id="2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0T23:07:08.743" v="1649" actId="113"/>
          <ac:spMkLst>
            <pc:docMk/>
            <pc:sldMk cId="2299204813" sldId="265"/>
            <ac:spMk id="3" creationId="{00000000-0000-0000-0000-000000000000}"/>
          </ac:spMkLst>
        </pc:spChg>
        <pc:spChg chg="add mod">
          <ac:chgData name="Мария Савинова" userId="e24eaf7e9b1ed84c" providerId="LiveId" clId="{FBA2780E-5BE6-4AEE-8C8C-EA7D3EE18985}" dt="2024-09-20T23:06:35.833" v="1637" actId="1076"/>
          <ac:spMkLst>
            <pc:docMk/>
            <pc:sldMk cId="2299204813" sldId="265"/>
            <ac:spMk id="8" creationId="{957AA84F-8897-4933-85BC-FB0080066665}"/>
          </ac:spMkLst>
        </pc:spChg>
        <pc:spChg chg="add mod">
          <ac:chgData name="Мария Савинова" userId="e24eaf7e9b1ed84c" providerId="LiveId" clId="{FBA2780E-5BE6-4AEE-8C8C-EA7D3EE18985}" dt="2024-09-20T23:06:32.441" v="1636" actId="20577"/>
          <ac:spMkLst>
            <pc:docMk/>
            <pc:sldMk cId="2299204813" sldId="265"/>
            <ac:spMk id="9" creationId="{791872D6-869B-4CA8-8997-4959251037CA}"/>
          </ac:spMkLst>
        </pc:spChg>
      </pc:sldChg>
      <pc:sldChg chg="delSp modSp add mod">
        <pc:chgData name="Мария Савинова" userId="e24eaf7e9b1ed84c" providerId="LiveId" clId="{FBA2780E-5BE6-4AEE-8C8C-EA7D3EE18985}" dt="2024-09-20T23:09:44.555" v="1702" actId="1076"/>
        <pc:sldMkLst>
          <pc:docMk/>
          <pc:sldMk cId="3474348753" sldId="266"/>
        </pc:sldMkLst>
        <pc:spChg chg="del mod">
          <ac:chgData name="Мария Савинова" userId="e24eaf7e9b1ed84c" providerId="LiveId" clId="{FBA2780E-5BE6-4AEE-8C8C-EA7D3EE18985}" dt="2024-09-20T22:12:05.625" v="116" actId="478"/>
          <ac:spMkLst>
            <pc:docMk/>
            <pc:sldMk cId="3474348753" sldId="266"/>
            <ac:spMk id="2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0T23:09:44.555" v="1702" actId="1076"/>
          <ac:spMkLst>
            <pc:docMk/>
            <pc:sldMk cId="3474348753" sldId="266"/>
            <ac:spMk id="3" creationId="{00000000-0000-0000-0000-000000000000}"/>
          </ac:spMkLst>
        </pc:spChg>
      </pc:sldChg>
      <pc:sldChg chg="add del">
        <pc:chgData name="Мария Савинова" userId="e24eaf7e9b1ed84c" providerId="LiveId" clId="{FBA2780E-5BE6-4AEE-8C8C-EA7D3EE18985}" dt="2024-09-20T22:44:24.906" v="1119" actId="47"/>
        <pc:sldMkLst>
          <pc:docMk/>
          <pc:sldMk cId="1581301969" sldId="267"/>
        </pc:sldMkLst>
      </pc:sldChg>
      <pc:sldChg chg="addSp modSp add del mod">
        <pc:chgData name="Мария Савинова" userId="e24eaf7e9b1ed84c" providerId="LiveId" clId="{FBA2780E-5BE6-4AEE-8C8C-EA7D3EE18985}" dt="2024-09-20T22:38:48.706" v="1024" actId="47"/>
        <pc:sldMkLst>
          <pc:docMk/>
          <pc:sldMk cId="3762584318" sldId="267"/>
        </pc:sldMkLst>
        <pc:spChg chg="mod">
          <ac:chgData name="Мария Савинова" userId="e24eaf7e9b1ed84c" providerId="LiveId" clId="{FBA2780E-5BE6-4AEE-8C8C-EA7D3EE18985}" dt="2024-09-20T22:38:27.029" v="1023" actId="20577"/>
          <ac:spMkLst>
            <pc:docMk/>
            <pc:sldMk cId="3762584318" sldId="267"/>
            <ac:spMk id="3" creationId="{00000000-0000-0000-0000-000000000000}"/>
          </ac:spMkLst>
        </pc:spChg>
        <pc:picChg chg="add mod modCrop">
          <ac:chgData name="Мария Савинова" userId="e24eaf7e9b1ed84c" providerId="LiveId" clId="{FBA2780E-5BE6-4AEE-8C8C-EA7D3EE18985}" dt="2024-09-20T22:38:08.304" v="1019" actId="14100"/>
          <ac:picMkLst>
            <pc:docMk/>
            <pc:sldMk cId="3762584318" sldId="267"/>
            <ac:picMk id="8" creationId="{4445FA39-BB8E-41B6-B13A-2DF3C2EC95AE}"/>
          </ac:picMkLst>
        </pc:picChg>
      </pc:sldChg>
      <pc:sldChg chg="addSp delSp modSp add mod ord">
        <pc:chgData name="Мария Савинова" userId="e24eaf7e9b1ed84c" providerId="LiveId" clId="{FBA2780E-5BE6-4AEE-8C8C-EA7D3EE18985}" dt="2024-09-20T22:48:30.419" v="1214" actId="113"/>
        <pc:sldMkLst>
          <pc:docMk/>
          <pc:sldMk cId="3551373186" sldId="268"/>
        </pc:sldMkLst>
        <pc:spChg chg="mod">
          <ac:chgData name="Мария Савинова" userId="e24eaf7e9b1ed84c" providerId="LiveId" clId="{FBA2780E-5BE6-4AEE-8C8C-EA7D3EE18985}" dt="2024-09-20T22:44:11.789" v="1118"/>
          <ac:spMkLst>
            <pc:docMk/>
            <pc:sldMk cId="3551373186" sldId="268"/>
            <ac:spMk id="2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0T22:48:30.419" v="1214" actId="113"/>
          <ac:spMkLst>
            <pc:docMk/>
            <pc:sldMk cId="3551373186" sldId="268"/>
            <ac:spMk id="3" creationId="{00000000-0000-0000-0000-000000000000}"/>
          </ac:spMkLst>
        </pc:spChg>
        <pc:spChg chg="add del mod">
          <ac:chgData name="Мария Савинова" userId="e24eaf7e9b1ed84c" providerId="LiveId" clId="{FBA2780E-5BE6-4AEE-8C8C-EA7D3EE18985}" dt="2024-09-20T22:47:30.081" v="1195" actId="22"/>
          <ac:spMkLst>
            <pc:docMk/>
            <pc:sldMk cId="3551373186" sldId="268"/>
            <ac:spMk id="11" creationId="{EC1EB092-D82C-4A8B-B0AD-9AE1ECC5B533}"/>
          </ac:spMkLst>
        </pc:spChg>
        <pc:picChg chg="add mod modCrop">
          <ac:chgData name="Мария Савинова" userId="e24eaf7e9b1ed84c" providerId="LiveId" clId="{FBA2780E-5BE6-4AEE-8C8C-EA7D3EE18985}" dt="2024-09-20T22:48:05.327" v="1208" actId="1076"/>
          <ac:picMkLst>
            <pc:docMk/>
            <pc:sldMk cId="3551373186" sldId="268"/>
            <ac:picMk id="8" creationId="{D8BA093B-DDAC-4953-BA84-FAB983FB2288}"/>
          </ac:picMkLst>
        </pc:picChg>
        <pc:picChg chg="del">
          <ac:chgData name="Мария Савинова" userId="e24eaf7e9b1ed84c" providerId="LiveId" clId="{FBA2780E-5BE6-4AEE-8C8C-EA7D3EE18985}" dt="2024-09-20T22:45:42.148" v="1154" actId="478"/>
          <ac:picMkLst>
            <pc:docMk/>
            <pc:sldMk cId="3551373186" sldId="268"/>
            <ac:picMk id="12" creationId="{3C7851B5-3554-480E-BE26-3BB8F8EB47A8}"/>
          </ac:picMkLst>
        </pc:picChg>
      </pc:sldChg>
      <pc:sldChg chg="modSp add mod">
        <pc:chgData name="Мария Савинова" userId="e24eaf7e9b1ed84c" providerId="LiveId" clId="{FBA2780E-5BE6-4AEE-8C8C-EA7D3EE18985}" dt="2024-09-20T23:09:10.045" v="1700" actId="207"/>
        <pc:sldMkLst>
          <pc:docMk/>
          <pc:sldMk cId="2023720995" sldId="269"/>
        </pc:sldMkLst>
        <pc:spChg chg="mod">
          <ac:chgData name="Мария Савинова" userId="e24eaf7e9b1ed84c" providerId="LiveId" clId="{FBA2780E-5BE6-4AEE-8C8C-EA7D3EE18985}" dt="2024-09-20T23:09:10.045" v="1700" actId="207"/>
          <ac:spMkLst>
            <pc:docMk/>
            <pc:sldMk cId="2023720995" sldId="269"/>
            <ac:spMk id="3" creationId="{00000000-0000-0000-0000-000000000000}"/>
          </ac:spMkLst>
        </pc:spChg>
      </pc:sldChg>
    </pc:docChg>
  </pc:docChgLst>
  <pc:docChgLst>
    <pc:chgData name="Мария Савинова" userId="e24eaf7e9b1ed84c" providerId="LiveId" clId="{CA7C8432-EF19-6242-B377-84BFA69192C1}"/>
    <pc:docChg chg="modSld">
      <pc:chgData name="Мария Савинова" userId="e24eaf7e9b1ed84c" providerId="LiveId" clId="{CA7C8432-EF19-6242-B377-84BFA69192C1}" dt="2024-09-20T17:40:05.350" v="134" actId="113"/>
      <pc:docMkLst>
        <pc:docMk/>
      </pc:docMkLst>
      <pc:sldChg chg="modSp">
        <pc:chgData name="Мария Савинова" userId="e24eaf7e9b1ed84c" providerId="LiveId" clId="{CA7C8432-EF19-6242-B377-84BFA69192C1}" dt="2024-09-20T17:40:05.350" v="134" actId="113"/>
        <pc:sldMkLst>
          <pc:docMk/>
          <pc:sldMk cId="4014811966" sldId="257"/>
        </pc:sldMkLst>
        <pc:spChg chg="mod">
          <ac:chgData name="Мария Савинова" userId="e24eaf7e9b1ed84c" providerId="LiveId" clId="{CA7C8432-EF19-6242-B377-84BFA69192C1}" dt="2024-09-20T17:40:05.350" v="134" actId="113"/>
          <ac:spMkLst>
            <pc:docMk/>
            <pc:sldMk cId="4014811966" sldId="257"/>
            <ac:spMk id="2" creationId="{00000000-0000-0000-0000-000000000000}"/>
          </ac:spMkLst>
        </pc:spChg>
        <pc:spChg chg="mod">
          <ac:chgData name="Мария Савинова" userId="e24eaf7e9b1ed84c" providerId="LiveId" clId="{CA7C8432-EF19-6242-B377-84BFA69192C1}" dt="2024-09-20T17:39:43.840" v="132" actId="2711"/>
          <ac:spMkLst>
            <pc:docMk/>
            <pc:sldMk cId="4014811966" sldId="25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AC966-90DC-47D7-B999-4B8AD4DFB48E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80A59-B265-4FF3-9170-5C16494D38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835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511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363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091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517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478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311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991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649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723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19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095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741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52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9CEC-ADFD-4489-90FF-547616DBC041}" type="datetime1">
              <a:rPr lang="ru-RU" smtClean="0"/>
              <a:t>21.09.2024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Баумана, ИБМ3 – «Промышленная логистика»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693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7BB86-73CF-40D4-8C7F-CA234FF7A1EB}" type="datetime1">
              <a:rPr lang="ru-RU" smtClean="0"/>
              <a:t>21.09.2024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Баумана, ИБМ3 – «Промышленная логистика»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1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3C63-5989-47F0-8A38-867659112843}" type="datetime1">
              <a:rPr lang="ru-RU" smtClean="0"/>
              <a:t>21.09.2024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Баумана, ИБМ3 – «Промышленная логистика»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33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31FB-401D-4CE6-8E3E-F90EF76016F4}" type="datetime1">
              <a:rPr lang="ru-RU" smtClean="0"/>
              <a:t>21.09.2024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Баумана, ИБМ3 – «Промышленная логистика»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7019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E959-BFD7-4835-A209-4198B71FE91E}" type="datetime1">
              <a:rPr lang="ru-RU" smtClean="0"/>
              <a:t>21.09.2024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Баумана, ИБМ3 – «Промышленная логистика»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210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FC2E9-7EB8-4737-8E9A-9590B7C8EA3D}" type="datetime1">
              <a:rPr lang="ru-RU" smtClean="0"/>
              <a:t>21.09.2024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Баумана, ИБМ3 – «Промышленная логистика»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51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97CF-2BDA-410D-933A-6B9BAFD70E05}" type="datetime1">
              <a:rPr lang="ru-RU" smtClean="0"/>
              <a:t>21.09.2024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Баумана, ИБМ3 – «Промышленная логистика»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49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22BC-58AC-4A2D-91CE-B90BE15D141D}" type="datetime1">
              <a:rPr lang="ru-RU" smtClean="0"/>
              <a:t>21.09.2024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Баумана, ИБМ3 – «Промышленная логистика»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977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11C1-03FD-4174-8B29-1952A17761AD}" type="datetime1">
              <a:rPr lang="ru-RU" smtClean="0"/>
              <a:t>21.09.2024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Баумана, ИБМ3 – «Промышленная логистика»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978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FCDF-025A-4558-B7C0-9D70D2EBCE6F}" type="datetime1">
              <a:rPr lang="ru-RU" smtClean="0"/>
              <a:t>21.09.2024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Баумана, ИБМ3 – «Промышленная логистика»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040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EB14-F614-45DD-AF15-06D5CD69D646}" type="datetime1">
              <a:rPr lang="ru-RU" smtClean="0"/>
              <a:t>21.09.2024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Баумана, ИБМ3 – «Промышленная логистика»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702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376B8-C295-4A7D-87DF-C95CA526DB0A}" type="datetime1">
              <a:rPr lang="ru-RU" smtClean="0"/>
              <a:t>21.09.2024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МГТУ им. Н.Э. Баумана, ИБМ3 – «Промышленная логистика»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E33C-F962-4E59-AF47-C3576160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32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3999" y="2588418"/>
            <a:ext cx="9144000" cy="1681164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Montserrat" panose="00000500000000000000" pitchFamily="2" charset="0"/>
                <a:cs typeface="Arial" panose="020B0604020202020204" pitchFamily="34" charset="0"/>
              </a:rPr>
              <a:t>Презентация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Montserrat" panose="00000500000000000000" pitchFamily="2" charset="0"/>
                <a:cs typeface="Arial" panose="020B0604020202020204" pitchFamily="34" charset="0"/>
              </a:rPr>
              <a:t>на тему:</a:t>
            </a:r>
            <a:br>
              <a:rPr lang="ru-RU" sz="2000" dirty="0">
                <a:latin typeface="Montserrat" panose="00000500000000000000" pitchFamily="2" charset="0"/>
                <a:cs typeface="Arial" panose="020B0604020202020204" pitchFamily="34" charset="0"/>
              </a:rPr>
            </a:br>
            <a:r>
              <a:rPr lang="ru-RU" sz="2800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«Закон и формирование спроса. Закон и формирование предложения. Эластичность спроса и предложения»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892243" y="680634"/>
            <a:ext cx="55340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kumimoji="0" lang="ru-RU" altLang="ru-RU" sz="2400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Московский государственный технический университет имени Н.Э. Баумана</a:t>
            </a:r>
            <a:endParaRPr kumimoji="0" lang="en-US" altLang="ru-RU" sz="2400" b="1" dirty="0">
              <a:solidFill>
                <a:srgbClr val="326CDB"/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Векторный герб МГТУ имени Н. Э. Баумана — Abali.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00" y="646448"/>
            <a:ext cx="1046199" cy="123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000900" y="5257800"/>
            <a:ext cx="475252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ts val="0"/>
              </a:spcBef>
            </a:pPr>
            <a:r>
              <a:rPr kumimoji="0" lang="ru-RU" alt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Савинова Мария Геннадьевна</a:t>
            </a:r>
            <a:br>
              <a:rPr kumimoji="0" lang="en-US" alt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</a:br>
            <a:r>
              <a:rPr kumimoji="0" lang="ru-RU" altLang="ru-RU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студент(ка) группы ИУ7-71Б</a:t>
            </a:r>
            <a:endParaRPr kumimoji="0" lang="en-US" altLang="ru-RU" sz="2000" dirty="0">
              <a:solidFill>
                <a:schemeClr val="tx1">
                  <a:lumMod val="50000"/>
                  <a:lumOff val="50000"/>
                </a:schemeClr>
              </a:solidFill>
              <a:latin typeface="Montserrat" panose="00000500000000000000" pitchFamily="2" charset="0"/>
            </a:endParaRP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41C2D28E-C887-4DAC-8A22-366BAA735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520321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994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Эластичность спроса</a:t>
            </a:r>
            <a:b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</a:br>
            <a:r>
              <a:rPr lang="ru-RU" sz="2800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Перекрестная эластичность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Montserrat" panose="00000500000000000000" pitchFamily="2" charset="0"/>
              </a:rPr>
              <a:t>Показывает, как изменится </a:t>
            </a:r>
            <a:r>
              <a:rPr lang="ru-RU" sz="1800" b="1" dirty="0">
                <a:latin typeface="Montserrat" panose="00000500000000000000" pitchFamily="2" charset="0"/>
              </a:rPr>
              <a:t>спрос</a:t>
            </a:r>
            <a:r>
              <a:rPr lang="ru-RU" sz="1800" dirty="0">
                <a:latin typeface="Montserrat" panose="00000500000000000000" pitchFamily="2" charset="0"/>
              </a:rPr>
              <a:t> на один товар, если </a:t>
            </a:r>
            <a:r>
              <a:rPr lang="ru-RU" sz="1800" b="1" dirty="0">
                <a:latin typeface="Montserrat" panose="00000500000000000000" pitchFamily="2" charset="0"/>
              </a:rPr>
              <a:t>поднять</a:t>
            </a:r>
            <a:r>
              <a:rPr lang="ru-RU" sz="1800" dirty="0">
                <a:latin typeface="Montserrat" panose="00000500000000000000" pitchFamily="2" charset="0"/>
              </a:rPr>
              <a:t> или </a:t>
            </a:r>
            <a:r>
              <a:rPr lang="ru-RU" sz="1800" b="1" dirty="0">
                <a:latin typeface="Montserrat" panose="00000500000000000000" pitchFamily="2" charset="0"/>
              </a:rPr>
              <a:t>понизить</a:t>
            </a:r>
            <a:r>
              <a:rPr lang="ru-RU" sz="1800" dirty="0">
                <a:latin typeface="Montserrat" panose="00000500000000000000" pitchFamily="2" charset="0"/>
              </a:rPr>
              <a:t> цену другого товара. </a:t>
            </a:r>
          </a:p>
          <a:p>
            <a:pPr marL="0" indent="0">
              <a:lnSpc>
                <a:spcPct val="150000"/>
              </a:lnSpc>
              <a:buNone/>
            </a:pPr>
            <a:endParaRPr lang="ru-RU" sz="1800" dirty="0">
              <a:latin typeface="Montserrat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Montserrat" panose="00000500000000000000" pitchFamily="2" charset="0"/>
              </a:rPr>
              <a:t>Помогает определить, как стоимость заменяющих и дополняющих товаров влияет на желание покупателей приобрести продукт.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10</a:t>
            </a:fld>
            <a:endParaRPr lang="ru-RU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8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Эластичность предложения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Montserrat" panose="00000500000000000000" pitchFamily="2" charset="0"/>
              </a:rPr>
              <a:t>демонстрирует, как </a:t>
            </a:r>
            <a:r>
              <a:rPr lang="ru-RU" sz="1800" dirty="0">
                <a:solidFill>
                  <a:srgbClr val="326CDB"/>
                </a:solidFill>
                <a:latin typeface="Montserrat" panose="00000500000000000000" pitchFamily="2" charset="0"/>
              </a:rPr>
              <a:t>продавцы</a:t>
            </a:r>
            <a:r>
              <a:rPr lang="ru-RU" sz="1800" dirty="0">
                <a:latin typeface="Montserrat" panose="00000500000000000000" pitchFamily="2" charset="0"/>
              </a:rPr>
              <a:t> реагируют на изменение цены: увеличивают или уменьшают объемы продукции на рынке.</a:t>
            </a:r>
          </a:p>
          <a:p>
            <a:pPr marL="0" indent="0">
              <a:lnSpc>
                <a:spcPct val="150000"/>
              </a:lnSpc>
              <a:buNone/>
            </a:pPr>
            <a:endParaRPr lang="ru-RU" sz="1800" dirty="0">
              <a:latin typeface="Montserrat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sz="1800" dirty="0">
              <a:latin typeface="Montserrat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sz="1800" dirty="0">
              <a:latin typeface="Montserrat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Montserrat" panose="00000500000000000000" pitchFamily="2" charset="0"/>
              </a:rPr>
              <a:t>Чем больше проходит времени с момента повышения цен или изменения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Montserrat" panose="00000500000000000000" pitchFamily="2" charset="0"/>
              </a:rPr>
              <a:t>спроса, тем </a:t>
            </a:r>
            <a:r>
              <a:rPr lang="ru-RU" sz="1800" b="1" dirty="0">
                <a:latin typeface="Montserrat" panose="00000500000000000000" pitchFamily="2" charset="0"/>
              </a:rPr>
              <a:t>более эластичными </a:t>
            </a:r>
            <a:r>
              <a:rPr lang="ru-RU" sz="1800" dirty="0">
                <a:latin typeface="Montserrat" panose="00000500000000000000" pitchFamily="2" charset="0"/>
              </a:rPr>
              <a:t>становятся спрос и предложение.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11</a:t>
            </a:fld>
            <a:endParaRPr lang="ru-RU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7AA84F-8897-4933-85BC-FB0080066665}"/>
              </a:ext>
            </a:extLst>
          </p:cNvPr>
          <p:cNvSpPr txBox="1"/>
          <p:nvPr/>
        </p:nvSpPr>
        <p:spPr>
          <a:xfrm>
            <a:off x="1935481" y="3330083"/>
            <a:ext cx="34137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Эластичное предложение</a:t>
            </a:r>
          </a:p>
          <a:p>
            <a:pPr algn="ctr"/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мороженое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1872D6-869B-4CA8-8997-4959251037CA}"/>
              </a:ext>
            </a:extLst>
          </p:cNvPr>
          <p:cNvSpPr txBox="1"/>
          <p:nvPr/>
        </p:nvSpPr>
        <p:spPr>
          <a:xfrm>
            <a:off x="6842760" y="3330083"/>
            <a:ext cx="34137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Неэластичное предложение</a:t>
            </a:r>
          </a:p>
          <a:p>
            <a:pPr algn="ctr"/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Билет в кино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204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1800" dirty="0">
                <a:solidFill>
                  <a:srgbClr val="326CDB"/>
                </a:solidFill>
                <a:latin typeface="Montserrat" panose="00000500000000000000" pitchFamily="2" charset="0"/>
              </a:rPr>
              <a:t>закон спроса и предложения </a:t>
            </a:r>
            <a:r>
              <a:rPr lang="ru-RU" sz="1800" dirty="0">
                <a:latin typeface="Montserrat" panose="00000500000000000000" pitchFamily="2" charset="0"/>
              </a:rPr>
              <a:t>- рыночный механизм, обеспечивающий согласование интересов продавцов и покупателей</a:t>
            </a:r>
          </a:p>
          <a:p>
            <a:pPr>
              <a:lnSpc>
                <a:spcPct val="150000"/>
              </a:lnSpc>
            </a:pPr>
            <a:r>
              <a:rPr lang="ru-RU" sz="1800" dirty="0">
                <a:solidFill>
                  <a:srgbClr val="326CDB"/>
                </a:solidFill>
                <a:latin typeface="Montserrat" panose="00000500000000000000" pitchFamily="2" charset="0"/>
              </a:rPr>
              <a:t>равновесная цена </a:t>
            </a:r>
            <a:r>
              <a:rPr lang="ru-RU" sz="1800" dirty="0">
                <a:latin typeface="Montserrat" panose="00000500000000000000" pitchFamily="2" charset="0"/>
              </a:rPr>
              <a:t>– величина, по который потребители готовы приобретать продукцию, а продавцы – ее сбывать</a:t>
            </a:r>
          </a:p>
          <a:p>
            <a:pPr>
              <a:lnSpc>
                <a:spcPct val="150000"/>
              </a:lnSpc>
            </a:pPr>
            <a:r>
              <a:rPr lang="ru-RU" sz="1800" dirty="0">
                <a:solidFill>
                  <a:srgbClr val="326CDB"/>
                </a:solidFill>
                <a:latin typeface="Montserrat" panose="00000500000000000000" pitchFamily="2" charset="0"/>
              </a:rPr>
              <a:t>спрос и предложение </a:t>
            </a:r>
            <a:r>
              <a:rPr lang="ru-RU" sz="1800" dirty="0">
                <a:latin typeface="Montserrat" panose="00000500000000000000" pitchFamily="2" charset="0"/>
              </a:rPr>
              <a:t>– это гибкие величины, зависящие от множества факторов, и рынок всегда адаптируется под эти события.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12</a:t>
            </a:fld>
            <a:endParaRPr lang="ru-RU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720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sz="5000" dirty="0">
                <a:latin typeface="Montserrat" panose="00000500000000000000" pitchFamily="2" charset="0"/>
              </a:rPr>
              <a:t>Спасибо за внимание!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13</a:t>
            </a:fld>
            <a:endParaRPr lang="ru-RU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348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itchFamily="2" charset="77"/>
                <a:cs typeface="Arial" panose="020B0604020202020204" pitchFamily="34" charset="0"/>
              </a:rPr>
              <a:t>Оглавление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latin typeface="Montserrat" pitchFamily="2" charset="77"/>
              </a:rPr>
              <a:t>Понятие спроса и предложения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latin typeface="Montserrat" pitchFamily="2" charset="77"/>
              </a:rPr>
              <a:t>Закон спроса и предложения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latin typeface="Montserrat" pitchFamily="2" charset="77"/>
              </a:rPr>
              <a:t>Эластичность спроса и предложения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ru-RU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2</a:t>
            </a:fld>
            <a:endParaRPr lang="ru-RU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811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Спрос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ru-RU" sz="1800" dirty="0">
                <a:latin typeface="Montserrat" panose="00000500000000000000" pitchFamily="2" charset="0"/>
              </a:rPr>
              <a:t>готовность потребителей приобрести данное количество товара за определенный период времени по возможным ценам, подкрепленное денежной возможностью.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ru-RU" sz="1800" dirty="0">
              <a:latin typeface="Montserrat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Montserrat" panose="00000500000000000000" pitchFamily="2" charset="0"/>
              </a:rPr>
              <a:t>Меняется в зависимости от:</a:t>
            </a:r>
          </a:p>
          <a:p>
            <a:pPr>
              <a:lnSpc>
                <a:spcPct val="150000"/>
              </a:lnSpc>
            </a:pPr>
            <a:r>
              <a:rPr lang="ru-RU" sz="1800" dirty="0">
                <a:latin typeface="Montserrat" panose="00000500000000000000" pitchFamily="2" charset="0"/>
              </a:rPr>
              <a:t>цены</a:t>
            </a:r>
          </a:p>
          <a:p>
            <a:pPr>
              <a:lnSpc>
                <a:spcPct val="150000"/>
              </a:lnSpc>
            </a:pPr>
            <a:r>
              <a:rPr lang="ru-RU" sz="1800" dirty="0">
                <a:latin typeface="Montserrat" panose="00000500000000000000" pitchFamily="2" charset="0"/>
              </a:rPr>
              <a:t>воздействия государства</a:t>
            </a:r>
          </a:p>
          <a:p>
            <a:pPr>
              <a:lnSpc>
                <a:spcPct val="150000"/>
              </a:lnSpc>
            </a:pPr>
            <a:r>
              <a:rPr lang="ru-RU" sz="1800" dirty="0">
                <a:latin typeface="Montserrat" panose="00000500000000000000" pitchFamily="2" charset="0"/>
              </a:rPr>
              <a:t>сезона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3</a:t>
            </a:fld>
            <a:endParaRPr lang="ru-RU" dirty="0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3DF86B-0F1D-4327-BA47-4BA88D0280EF}"/>
              </a:ext>
            </a:extLst>
          </p:cNvPr>
          <p:cNvSpPr txBox="1"/>
          <p:nvPr/>
        </p:nvSpPr>
        <p:spPr>
          <a:xfrm>
            <a:off x="8153400" y="3770711"/>
            <a:ext cx="2692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Эффект </a:t>
            </a:r>
          </a:p>
          <a:p>
            <a:pPr algn="ctr"/>
            <a:r>
              <a:rPr lang="ru-RU" b="1" dirty="0" err="1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Гиффена</a:t>
            </a:r>
            <a:endParaRPr lang="ru-RU" b="1" dirty="0">
              <a:solidFill>
                <a:srgbClr val="326CDB"/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  <a:p>
            <a:pPr algn="ctr"/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жизненно важные продукты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AC235C-B49B-40FD-A71D-CEF085AC2F61}"/>
              </a:ext>
            </a:extLst>
          </p:cNvPr>
          <p:cNvSpPr txBox="1"/>
          <p:nvPr/>
        </p:nvSpPr>
        <p:spPr>
          <a:xfrm>
            <a:off x="6096000" y="3770711"/>
            <a:ext cx="16348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Парадокс </a:t>
            </a:r>
            <a:r>
              <a:rPr lang="ru-RU" b="1" dirty="0" err="1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Веблена</a:t>
            </a:r>
            <a:endParaRPr lang="ru-RU" b="1" dirty="0">
              <a:solidFill>
                <a:srgbClr val="326CDB"/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  <a:p>
            <a:pPr algn="ctr"/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товары роскоши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912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Предложение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ru-RU" sz="1800" dirty="0">
                <a:latin typeface="Montserrat" panose="00000500000000000000" pitchFamily="2" charset="0"/>
              </a:rPr>
              <a:t>готовность товаропроизводителя произвести (предложить) за определенный период времени определенное количество товара по той или иной цене.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ru-RU" sz="1800" dirty="0">
              <a:latin typeface="Montserrat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Montserrat" panose="00000500000000000000" pitchFamily="2" charset="0"/>
              </a:rPr>
              <a:t>На величину спроса влияют:</a:t>
            </a:r>
          </a:p>
          <a:p>
            <a:pPr>
              <a:lnSpc>
                <a:spcPct val="150000"/>
              </a:lnSpc>
            </a:pPr>
            <a:r>
              <a:rPr lang="ru-RU" sz="1800" dirty="0">
                <a:latin typeface="Montserrat" panose="00000500000000000000" pitchFamily="2" charset="0"/>
              </a:rPr>
              <a:t>себестоимость производства</a:t>
            </a:r>
          </a:p>
          <a:p>
            <a:pPr>
              <a:lnSpc>
                <a:spcPct val="150000"/>
              </a:lnSpc>
            </a:pPr>
            <a:r>
              <a:rPr lang="ru-RU" sz="1800" dirty="0">
                <a:latin typeface="Montserrat" panose="00000500000000000000" pitchFamily="2" charset="0"/>
              </a:rPr>
              <a:t>конкуренция</a:t>
            </a:r>
          </a:p>
          <a:p>
            <a:pPr>
              <a:lnSpc>
                <a:spcPct val="150000"/>
              </a:lnSpc>
            </a:pPr>
            <a:r>
              <a:rPr lang="ru-RU" sz="1800" dirty="0">
                <a:latin typeface="Montserrat" panose="00000500000000000000" pitchFamily="2" charset="0"/>
              </a:rPr>
              <a:t>налоги</a:t>
            </a:r>
          </a:p>
          <a:p>
            <a:pPr>
              <a:lnSpc>
                <a:spcPct val="150000"/>
              </a:lnSpc>
            </a:pPr>
            <a:endParaRPr lang="ru-RU" sz="1800" dirty="0">
              <a:latin typeface="Montserrat" panose="00000500000000000000" pitchFamily="2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4</a:t>
            </a:fld>
            <a:endParaRPr lang="ru-RU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600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Закон спроса и предложения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941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200" i="1" dirty="0">
                <a:solidFill>
                  <a:srgbClr val="326CDB"/>
                </a:solidFill>
                <a:latin typeface="Montserrat" panose="00000500000000000000" pitchFamily="2" charset="0"/>
              </a:rPr>
              <a:t>Закон спроса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Montserrat" panose="00000500000000000000" pitchFamily="2" charset="0"/>
              </a:rPr>
              <a:t>При увеличении цены товара количество спроса на него снижается, а при снижении цены — увеличивается.</a:t>
            </a:r>
          </a:p>
          <a:p>
            <a:pPr marL="0" indent="0">
              <a:lnSpc>
                <a:spcPct val="150000"/>
              </a:lnSpc>
              <a:buNone/>
            </a:pPr>
            <a:endParaRPr lang="ru-RU" sz="1800" dirty="0">
              <a:latin typeface="Montserrat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sz="2200" i="1" dirty="0">
                <a:solidFill>
                  <a:srgbClr val="326CDB"/>
                </a:solidFill>
                <a:latin typeface="Montserrat" panose="00000500000000000000" pitchFamily="2" charset="0"/>
              </a:rPr>
              <a:t>Закон предложения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Montserrat" panose="00000500000000000000" pitchFamily="2" charset="0"/>
              </a:rPr>
              <a:t>при увеличении цены товара количество, которое производители готовы предложить на рынке, также увеличивается, а при снижении цены — уменьшается.</a:t>
            </a:r>
          </a:p>
          <a:p>
            <a:pPr marL="0" indent="0">
              <a:lnSpc>
                <a:spcPct val="150000"/>
              </a:lnSpc>
              <a:buNone/>
            </a:pPr>
            <a:endParaRPr lang="ru-RU" sz="1800" dirty="0">
              <a:latin typeface="Montserrat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sz="1800" dirty="0">
              <a:latin typeface="Montserrat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sz="1800" dirty="0">
              <a:latin typeface="Montserrat" panose="00000500000000000000" pitchFamily="2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5</a:t>
            </a:fld>
            <a:endParaRPr lang="ru-RU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739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Закон спроса и предложения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1800" b="1" dirty="0">
                <a:solidFill>
                  <a:srgbClr val="326CDB"/>
                </a:solidFill>
                <a:latin typeface="Montserrat" panose="00000500000000000000" pitchFamily="2" charset="0"/>
              </a:rPr>
              <a:t>Рыночное равновесие </a:t>
            </a:r>
            <a:r>
              <a:rPr lang="ru-RU" sz="1800" dirty="0">
                <a:latin typeface="Montserrat" panose="00000500000000000000" pitchFamily="2" charset="0"/>
              </a:rPr>
              <a:t>— точка, в которой объём спроса на товар равен объёму его предложения.</a:t>
            </a:r>
          </a:p>
          <a:p>
            <a:pPr marL="0" indent="0">
              <a:lnSpc>
                <a:spcPct val="150000"/>
              </a:lnSpc>
              <a:buNone/>
            </a:pPr>
            <a:endParaRPr lang="ru-RU" sz="1800" dirty="0">
              <a:latin typeface="Montserrat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sz="1800" b="1" dirty="0">
                <a:latin typeface="Montserrat" panose="00000500000000000000" pitchFamily="2" charset="0"/>
              </a:rPr>
              <a:t>Равновесная цена </a:t>
            </a:r>
            <a:r>
              <a:rPr lang="ru-RU" sz="1800" dirty="0">
                <a:latin typeface="Montserrat" panose="00000500000000000000" pitchFamily="2" charset="0"/>
              </a:rPr>
              <a:t>означает, что товаров произведено столько, сколько требуется покупателям.</a:t>
            </a:r>
          </a:p>
          <a:p>
            <a:pPr marL="0" indent="0">
              <a:lnSpc>
                <a:spcPct val="150000"/>
              </a:lnSpc>
              <a:buNone/>
            </a:pPr>
            <a:endParaRPr lang="ru-RU" sz="1800" dirty="0">
              <a:latin typeface="Montserrat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sz="1800" dirty="0">
              <a:latin typeface="Montserrat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sz="1800" dirty="0">
              <a:latin typeface="Montserrat" panose="00000500000000000000" pitchFamily="2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ru-RU" sz="1300" i="1" dirty="0">
                <a:latin typeface="Montserrat" panose="00000500000000000000" pitchFamily="2" charset="0"/>
              </a:rPr>
              <a:t>Координатами точки являются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ru-RU" sz="1300" b="1" i="1" dirty="0">
                <a:latin typeface="Montserrat" panose="00000500000000000000" pitchFamily="2" charset="0"/>
              </a:rPr>
              <a:t>равновесная цена </a:t>
            </a:r>
            <a:r>
              <a:rPr lang="ru-RU" sz="1300" i="1" dirty="0">
                <a:latin typeface="Montserrat" panose="00000500000000000000" pitchFamily="2" charset="0"/>
              </a:rPr>
              <a:t>и </a:t>
            </a:r>
            <a:r>
              <a:rPr lang="ru-RU" sz="1300" b="1" i="1" dirty="0">
                <a:latin typeface="Montserrat" panose="00000500000000000000" pitchFamily="2" charset="0"/>
              </a:rPr>
              <a:t>равновесный объем</a:t>
            </a:r>
            <a:r>
              <a:rPr lang="ru-RU" sz="1300" i="1" dirty="0">
                <a:latin typeface="Montserrat" panose="00000500000000000000" pitchFamily="2" charset="0"/>
              </a:rPr>
              <a:t>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6</a:t>
            </a:fld>
            <a:endParaRPr lang="ru-RU" dirty="0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8BA093B-DDAC-4953-BA84-FAB983FB22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190"/>
          <a:stretch/>
        </p:blipFill>
        <p:spPr>
          <a:xfrm>
            <a:off x="6096000" y="2907737"/>
            <a:ext cx="5257800" cy="326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373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Эластичность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Montserrat" panose="00000500000000000000" pitchFamily="2" charset="0"/>
              </a:rPr>
              <a:t>эластичностью спроса и предложения понимают то, как эти показатели реагируют на изменение цены.</a:t>
            </a:r>
          </a:p>
          <a:p>
            <a:pPr marL="0" indent="0">
              <a:lnSpc>
                <a:spcPct val="150000"/>
              </a:lnSpc>
              <a:buNone/>
            </a:pPr>
            <a:endParaRPr lang="ru-RU" sz="1800" dirty="0">
              <a:latin typeface="Montserrat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sz="1800" b="1" dirty="0">
                <a:solidFill>
                  <a:srgbClr val="326CDB"/>
                </a:solidFill>
                <a:latin typeface="Montserrat" panose="00000500000000000000" pitchFamily="2" charset="0"/>
              </a:rPr>
              <a:t>Эластичность спроса </a:t>
            </a:r>
            <a:r>
              <a:rPr lang="ru-RU" sz="1800" dirty="0">
                <a:latin typeface="Montserrat" panose="00000500000000000000" pitchFamily="2" charset="0"/>
              </a:rPr>
              <a:t>показывает,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Montserrat" panose="00000500000000000000" pitchFamily="2" charset="0"/>
              </a:rPr>
              <a:t>как меняется поведение </a:t>
            </a:r>
            <a:r>
              <a:rPr lang="ru-RU" sz="1800" dirty="0">
                <a:solidFill>
                  <a:srgbClr val="326CDB"/>
                </a:solidFill>
                <a:latin typeface="Montserrat" panose="00000500000000000000" pitchFamily="2" charset="0"/>
              </a:rPr>
              <a:t>покупателей</a:t>
            </a:r>
            <a:r>
              <a:rPr lang="ru-RU" sz="1800" dirty="0">
                <a:latin typeface="Montserrat" panose="00000500000000000000" pitchFamily="2" charset="0"/>
              </a:rPr>
              <a:t>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Montserrat" panose="00000500000000000000" pitchFamily="2" charset="0"/>
              </a:rPr>
              <a:t>когда продукция дорожает или дешевеет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7</a:t>
            </a:fld>
            <a:endParaRPr lang="ru-RU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C7851B5-3554-480E-BE26-3BB8F8EB4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7217" y="2719542"/>
            <a:ext cx="5624252" cy="272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860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Эластичность спроса</a:t>
            </a:r>
            <a:b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</a:br>
            <a:r>
              <a:rPr lang="ru-RU" sz="2800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по цене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Montserrat" panose="00000500000000000000" pitchFamily="2" charset="0"/>
              </a:rPr>
              <a:t>помогает понять, как изменится спрос, если поднять или понизить стоимость продукта.</a:t>
            </a:r>
          </a:p>
          <a:p>
            <a:pPr marL="0" indent="0">
              <a:lnSpc>
                <a:spcPct val="150000"/>
              </a:lnSpc>
              <a:buNone/>
            </a:pPr>
            <a:endParaRPr lang="ru-RU" sz="1800" dirty="0">
              <a:latin typeface="Montserrat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sz="1800" dirty="0">
              <a:latin typeface="Montserrat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sz="1800" dirty="0">
              <a:latin typeface="Montserrat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sz="1800" b="0" i="0" u="none" strike="noStrike" baseline="0" dirty="0">
              <a:latin typeface="Montserrat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sz="1800" b="1" i="0" u="none" strike="noStrike" baseline="0" dirty="0">
                <a:latin typeface="Montserrat" panose="00000500000000000000" pitchFamily="2" charset="0"/>
              </a:rPr>
              <a:t>Эластичность спроса </a:t>
            </a:r>
            <a:r>
              <a:rPr lang="ru-RU" sz="1800" b="0" i="0" u="none" strike="noStrike" baseline="0" dirty="0">
                <a:latin typeface="Montserrat" panose="00000500000000000000" pitchFamily="2" charset="0"/>
              </a:rPr>
              <a:t>зависит от степени необходимости товара, наличия аналогов, доли расходов в личном или семейном бюджете.</a:t>
            </a:r>
            <a:endParaRPr lang="ru-RU" sz="1800" dirty="0">
              <a:latin typeface="Montserrat" panose="00000500000000000000" pitchFamily="2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8</a:t>
            </a:fld>
            <a:endParaRPr lang="ru-RU" dirty="0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C95291-2C23-4352-BCC0-5C4F93100524}"/>
              </a:ext>
            </a:extLst>
          </p:cNvPr>
          <p:cNvSpPr txBox="1"/>
          <p:nvPr/>
        </p:nvSpPr>
        <p:spPr>
          <a:xfrm>
            <a:off x="1935480" y="3053084"/>
            <a:ext cx="341376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Эластичный спрос</a:t>
            </a:r>
          </a:p>
          <a:p>
            <a:pPr algn="ctr"/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драгоценности,</a:t>
            </a:r>
          </a:p>
          <a:p>
            <a:pPr algn="ctr"/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автомобили, мебель, бытовая техника, деликатесы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1FA133-F035-4245-8E62-A414ADF52242}"/>
              </a:ext>
            </a:extLst>
          </p:cNvPr>
          <p:cNvSpPr txBox="1"/>
          <p:nvPr/>
        </p:nvSpPr>
        <p:spPr>
          <a:xfrm>
            <a:off x="6842760" y="3330083"/>
            <a:ext cx="34137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Неэластичный спрос</a:t>
            </a:r>
          </a:p>
          <a:p>
            <a:pPr algn="ctr"/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лекарства, топливо для автомобиля, хлеб, соль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707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Эластичность спроса</a:t>
            </a:r>
            <a:b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</a:br>
            <a:r>
              <a:rPr lang="ru-RU" sz="2800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по доходу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Montserrat" panose="00000500000000000000" pitchFamily="2" charset="0"/>
              </a:rPr>
              <a:t>показывает, как изменится спрос, если доходы потребителей вырастут или упадут.</a:t>
            </a:r>
          </a:p>
          <a:p>
            <a:pPr marL="0" indent="0">
              <a:lnSpc>
                <a:spcPct val="150000"/>
              </a:lnSpc>
              <a:buNone/>
            </a:pPr>
            <a:endParaRPr lang="ru-RU" sz="1800" dirty="0">
              <a:latin typeface="Montserrat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sz="1800" dirty="0">
              <a:latin typeface="Montserrat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sz="1800" b="0" i="0" u="none" strike="noStrike" baseline="0" dirty="0">
              <a:latin typeface="SFRM144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sz="1800" b="1" i="1" dirty="0">
              <a:latin typeface="Montserrat" panose="00000500000000000000" pitchFamily="2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9</a:t>
            </a:fld>
            <a:endParaRPr lang="ru-RU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51CFDCE-016F-46DE-A41A-3E752F019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80891"/>
            <a:ext cx="3099508" cy="30408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F7FA00-9462-463A-82F0-CF3D67B70160}"/>
              </a:ext>
            </a:extLst>
          </p:cNvPr>
          <p:cNvSpPr txBox="1"/>
          <p:nvPr/>
        </p:nvSpPr>
        <p:spPr>
          <a:xfrm>
            <a:off x="4038600" y="2661278"/>
            <a:ext cx="7396213" cy="26800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18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1 - нормальные товары</a:t>
            </a:r>
          </a:p>
          <a:p>
            <a:pPr marL="0" indent="0" algn="l">
              <a:buNone/>
            </a:pPr>
            <a:r>
              <a:rPr lang="ru-RU" sz="18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2 - предметы роскоши</a:t>
            </a:r>
          </a:p>
          <a:p>
            <a:pPr marL="0" indent="0" algn="l">
              <a:buNone/>
            </a:pPr>
            <a:r>
              <a:rPr lang="ru-RU" sz="18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3 - низкокачественные товары</a:t>
            </a:r>
            <a:endParaRPr lang="ru-RU" sz="1800" i="1" dirty="0">
              <a:solidFill>
                <a:schemeClr val="bg1">
                  <a:lumMod val="50000"/>
                </a:schemeClr>
              </a:solidFill>
              <a:latin typeface="Montserrat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sz="1800" dirty="0">
              <a:latin typeface="Montserrat" panose="00000500000000000000" pitchFamily="2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ru-RU" sz="1800" dirty="0">
              <a:latin typeface="Montserrat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sz="1800" i="1" dirty="0">
                <a:latin typeface="Montserrat" panose="00000500000000000000" pitchFamily="2" charset="0"/>
              </a:rPr>
              <a:t>график «доход(</a:t>
            </a:r>
            <a:r>
              <a:rPr lang="en-US" sz="1800" i="1" dirty="0">
                <a:latin typeface="Montserrat" panose="00000500000000000000" pitchFamily="2" charset="0"/>
              </a:rPr>
              <a:t>C</a:t>
            </a:r>
            <a:r>
              <a:rPr lang="ru-RU" sz="1800" i="1" dirty="0">
                <a:latin typeface="Montserrat" panose="00000500000000000000" pitchFamily="2" charset="0"/>
              </a:rPr>
              <a:t>) – расходы(</a:t>
            </a:r>
            <a:r>
              <a:rPr lang="en-US" sz="1800" i="1" dirty="0">
                <a:latin typeface="Montserrat" panose="00000500000000000000" pitchFamily="2" charset="0"/>
              </a:rPr>
              <a:t>I</a:t>
            </a:r>
            <a:r>
              <a:rPr lang="ru-RU" sz="1800" i="1" dirty="0">
                <a:latin typeface="Montserrat" panose="00000500000000000000" pitchFamily="2" charset="0"/>
              </a:rPr>
              <a:t>)» для отдельного блага - </a:t>
            </a:r>
            <a:r>
              <a:rPr lang="ru-RU" sz="1800" b="1" i="1" dirty="0">
                <a:latin typeface="Montserrat" panose="00000500000000000000" pitchFamily="2" charset="0"/>
              </a:rPr>
              <a:t>кривые </a:t>
            </a:r>
            <a:r>
              <a:rPr lang="ru-RU" sz="1800" b="1" i="1" dirty="0" err="1">
                <a:latin typeface="Montserrat" panose="00000500000000000000" pitchFamily="2" charset="0"/>
              </a:rPr>
              <a:t>Энгеля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26043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743</Words>
  <Application>Microsoft Office PowerPoint</Application>
  <PresentationFormat>Широкоэкранный</PresentationFormat>
  <Paragraphs>127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Montserrat</vt:lpstr>
      <vt:lpstr>SFRM1440</vt:lpstr>
      <vt:lpstr>Тема Office</vt:lpstr>
      <vt:lpstr>Презентация на тему: «Закон и формирование спроса. Закон и формирование предложения. Эластичность спроса и предложения»</vt:lpstr>
      <vt:lpstr>Оглавление</vt:lpstr>
      <vt:lpstr>Спрос</vt:lpstr>
      <vt:lpstr>Предложение</vt:lpstr>
      <vt:lpstr>Закон спроса и предложения</vt:lpstr>
      <vt:lpstr>Закон спроса и предложения</vt:lpstr>
      <vt:lpstr>Эластичность</vt:lpstr>
      <vt:lpstr>Эластичность спроса по цене</vt:lpstr>
      <vt:lpstr>Эластичность спроса по доходу</vt:lpstr>
      <vt:lpstr>Эластичность спроса Перекрестная эластичность</vt:lpstr>
      <vt:lpstr>Эластичность предложения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</dc:title>
  <dc:creator>Пользователь Windows</dc:creator>
  <cp:lastModifiedBy>Мария Савинова</cp:lastModifiedBy>
  <cp:revision>14</cp:revision>
  <dcterms:created xsi:type="dcterms:W3CDTF">2020-08-04T22:26:18Z</dcterms:created>
  <dcterms:modified xsi:type="dcterms:W3CDTF">2024-09-20T23:12:32Z</dcterms:modified>
</cp:coreProperties>
</file>