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d Sharifi-Tehrani" userId="f32ae554f42033bf" providerId="LiveId" clId="{669A2ABB-E217-4157-9CAD-06F0D1A4AE90}"/>
    <pc:docChg chg="undo custSel addSld delSld modSld sldOrd">
      <pc:chgData name="Majid Sharifi-Tehrani" userId="f32ae554f42033bf" providerId="LiveId" clId="{669A2ABB-E217-4157-9CAD-06F0D1A4AE90}" dt="2022-07-04T13:42:27.845" v="242" actId="47"/>
      <pc:docMkLst>
        <pc:docMk/>
      </pc:docMkLst>
      <pc:sldChg chg="del">
        <pc:chgData name="Majid Sharifi-Tehrani" userId="f32ae554f42033bf" providerId="LiveId" clId="{669A2ABB-E217-4157-9CAD-06F0D1A4AE90}" dt="2022-07-04T13:14:28.878" v="0" actId="47"/>
        <pc:sldMkLst>
          <pc:docMk/>
          <pc:sldMk cId="3707979143" sldId="257"/>
        </pc:sldMkLst>
      </pc:sldChg>
      <pc:sldChg chg="modSp mod">
        <pc:chgData name="Majid Sharifi-Tehrani" userId="f32ae554f42033bf" providerId="LiveId" clId="{669A2ABB-E217-4157-9CAD-06F0D1A4AE90}" dt="2022-07-04T13:29:53.419" v="166" actId="1076"/>
        <pc:sldMkLst>
          <pc:docMk/>
          <pc:sldMk cId="4196293234" sldId="258"/>
        </pc:sldMkLst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16" creationId="{6B2406F6-D27F-9EDF-9AE1-77B9C3D01A65}"/>
          </ac:spMkLst>
        </pc:spChg>
        <pc:spChg chg="mod">
          <ac:chgData name="Majid Sharifi-Tehrani" userId="f32ae554f42033bf" providerId="LiveId" clId="{669A2ABB-E217-4157-9CAD-06F0D1A4AE90}" dt="2022-07-04T13:28:47.379" v="162" actId="404"/>
          <ac:spMkLst>
            <pc:docMk/>
            <pc:sldMk cId="4196293234" sldId="258"/>
            <ac:spMk id="17" creationId="{789EE8A1-36F5-9297-114E-8832905595CF}"/>
          </ac:spMkLst>
        </pc:spChg>
        <pc:spChg chg="mod">
          <ac:chgData name="Majid Sharifi-Tehrani" userId="f32ae554f42033bf" providerId="LiveId" clId="{669A2ABB-E217-4157-9CAD-06F0D1A4AE90}" dt="2022-07-04T13:28:47.379" v="162" actId="404"/>
          <ac:spMkLst>
            <pc:docMk/>
            <pc:sldMk cId="4196293234" sldId="258"/>
            <ac:spMk id="18" creationId="{57635106-EE64-E0F7-E416-5DD49932E9ED}"/>
          </ac:spMkLst>
        </pc:spChg>
        <pc:spChg chg="mod">
          <ac:chgData name="Majid Sharifi-Tehrani" userId="f32ae554f42033bf" providerId="LiveId" clId="{669A2ABB-E217-4157-9CAD-06F0D1A4AE90}" dt="2022-07-04T13:29:25.204" v="164" actId="14100"/>
          <ac:spMkLst>
            <pc:docMk/>
            <pc:sldMk cId="4196293234" sldId="258"/>
            <ac:spMk id="19" creationId="{4F8BCCC2-17B0-2EAD-F536-4186D611100E}"/>
          </ac:spMkLst>
        </pc:spChg>
        <pc:spChg chg="mod">
          <ac:chgData name="Majid Sharifi-Tehrani" userId="f32ae554f42033bf" providerId="LiveId" clId="{669A2ABB-E217-4157-9CAD-06F0D1A4AE90}" dt="2022-07-04T13:28:47.379" v="162" actId="404"/>
          <ac:spMkLst>
            <pc:docMk/>
            <pc:sldMk cId="4196293234" sldId="258"/>
            <ac:spMk id="20" creationId="{412BD433-A674-4585-D40F-BC1F4CC4DE42}"/>
          </ac:spMkLst>
        </pc:spChg>
        <pc:spChg chg="mod">
          <ac:chgData name="Majid Sharifi-Tehrani" userId="f32ae554f42033bf" providerId="LiveId" clId="{669A2ABB-E217-4157-9CAD-06F0D1A4AE90}" dt="2022-07-04T13:29:10.388" v="163" actId="14100"/>
          <ac:spMkLst>
            <pc:docMk/>
            <pc:sldMk cId="4196293234" sldId="258"/>
            <ac:spMk id="21" creationId="{6D235E7D-F3CD-8144-5D24-998A41540ADA}"/>
          </ac:spMkLst>
        </pc:spChg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22" creationId="{E3221BDB-F942-876E-59F9-0C523D54EC09}"/>
          </ac:spMkLst>
        </pc:spChg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112" creationId="{194B6DB7-8115-2487-FBE0-8D386A0A411D}"/>
          </ac:spMkLst>
        </pc:spChg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188" creationId="{BF54BCE0-33ED-180C-EA46-E0DC988C758D}"/>
          </ac:spMkLst>
        </pc:spChg>
        <pc:spChg chg="mod">
          <ac:chgData name="Majid Sharifi-Tehrani" userId="f32ae554f42033bf" providerId="LiveId" clId="{669A2ABB-E217-4157-9CAD-06F0D1A4AE90}" dt="2022-07-04T13:28:29.628" v="161" actId="14100"/>
          <ac:spMkLst>
            <pc:docMk/>
            <pc:sldMk cId="4196293234" sldId="258"/>
            <ac:spMk id="189" creationId="{A6D04DB3-C42D-C9EB-3965-A7A1A28D1754}"/>
          </ac:spMkLst>
        </pc:spChg>
        <pc:spChg chg="mod">
          <ac:chgData name="Majid Sharifi-Tehrani" userId="f32ae554f42033bf" providerId="LiveId" clId="{669A2ABB-E217-4157-9CAD-06F0D1A4AE90}" dt="2022-07-04T13:28:29.628" v="161" actId="14100"/>
          <ac:spMkLst>
            <pc:docMk/>
            <pc:sldMk cId="4196293234" sldId="258"/>
            <ac:spMk id="190" creationId="{FBF3895E-537F-CB11-0ABF-FE04B5ABCFC5}"/>
          </ac:spMkLst>
        </pc:spChg>
        <pc:spChg chg="mod">
          <ac:chgData name="Majid Sharifi-Tehrani" userId="f32ae554f42033bf" providerId="LiveId" clId="{669A2ABB-E217-4157-9CAD-06F0D1A4AE90}" dt="2022-07-04T13:29:39.819" v="165" actId="207"/>
          <ac:spMkLst>
            <pc:docMk/>
            <pc:sldMk cId="4196293234" sldId="258"/>
            <ac:spMk id="195" creationId="{9D9244BC-C445-8499-2C63-788B3638C6C7}"/>
          </ac:spMkLst>
        </pc:spChg>
        <pc:spChg chg="mod">
          <ac:chgData name="Majid Sharifi-Tehrani" userId="f32ae554f42033bf" providerId="LiveId" clId="{669A2ABB-E217-4157-9CAD-06F0D1A4AE90}" dt="2022-07-04T13:28:09.885" v="160" actId="14100"/>
          <ac:spMkLst>
            <pc:docMk/>
            <pc:sldMk cId="4196293234" sldId="258"/>
            <ac:spMk id="272" creationId="{56E3F81D-F8AD-038E-8C2C-A2EEB803F4FB}"/>
          </ac:spMkLst>
        </pc:spChg>
        <pc:spChg chg="mod">
          <ac:chgData name="Majid Sharifi-Tehrani" userId="f32ae554f42033bf" providerId="LiveId" clId="{669A2ABB-E217-4157-9CAD-06F0D1A4AE90}" dt="2022-07-04T13:29:53.419" v="166" actId="1076"/>
          <ac:spMkLst>
            <pc:docMk/>
            <pc:sldMk cId="4196293234" sldId="258"/>
            <ac:spMk id="278" creationId="{E46FCDF2-6830-4693-1569-BBA28F176A51}"/>
          </ac:spMkLst>
        </pc:spChg>
        <pc:grpChg chg="mod">
          <ac:chgData name="Majid Sharifi-Tehrani" userId="f32ae554f42033bf" providerId="LiveId" clId="{669A2ABB-E217-4157-9CAD-06F0D1A4AE90}" dt="2022-07-04T13:27:27.106" v="154" actId="1035"/>
          <ac:grpSpMkLst>
            <pc:docMk/>
            <pc:sldMk cId="4196293234" sldId="258"/>
            <ac:grpSpMk id="247" creationId="{96B5D794-5F64-1638-880F-323465BD2B72}"/>
          </ac:grpSpMkLst>
        </pc:grpChg>
        <pc:grpChg chg="mod">
          <ac:chgData name="Majid Sharifi-Tehrani" userId="f32ae554f42033bf" providerId="LiveId" clId="{669A2ABB-E217-4157-9CAD-06F0D1A4AE90}" dt="2022-07-04T13:29:10.388" v="163" actId="14100"/>
          <ac:grpSpMkLst>
            <pc:docMk/>
            <pc:sldMk cId="4196293234" sldId="258"/>
            <ac:grpSpMk id="248" creationId="{52F74D1E-D167-8FD8-3A1D-8D4FEE431FC5}"/>
          </ac:grpSpMkLst>
        </pc:grpChg>
        <pc:grpChg chg="mod">
          <ac:chgData name="Majid Sharifi-Tehrani" userId="f32ae554f42033bf" providerId="LiveId" clId="{669A2ABB-E217-4157-9CAD-06F0D1A4AE90}" dt="2022-07-04T13:27:27.106" v="154" actId="1035"/>
          <ac:grpSpMkLst>
            <pc:docMk/>
            <pc:sldMk cId="4196293234" sldId="258"/>
            <ac:grpSpMk id="280" creationId="{EA180D12-BE0F-2456-B235-EF344B19A4D7}"/>
          </ac:grpSpMkLst>
        </pc:grp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51" creationId="{582BEAFB-71D6-1956-885B-8727550DBCCF}"/>
          </ac:cxnSpMkLst>
        </pc:cxnChg>
        <pc:cxnChg chg="mod">
          <ac:chgData name="Majid Sharifi-Tehrani" userId="f32ae554f42033bf" providerId="LiveId" clId="{669A2ABB-E217-4157-9CAD-06F0D1A4AE90}" dt="2022-07-04T13:29:10.388" v="163" actId="14100"/>
          <ac:cxnSpMkLst>
            <pc:docMk/>
            <pc:sldMk cId="4196293234" sldId="258"/>
            <ac:cxnSpMk id="253" creationId="{B6696554-E78B-7DC7-43E5-8B7BB69C9DBF}"/>
          </ac:cxnSpMkLst>
        </pc:cxn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55" creationId="{BED559BD-F5F7-744E-446B-50DB1A68B0C6}"/>
          </ac:cxnSpMkLst>
        </pc:cxnChg>
        <pc:cxnChg chg="mod">
          <ac:chgData name="Majid Sharifi-Tehrani" userId="f32ae554f42033bf" providerId="LiveId" clId="{669A2ABB-E217-4157-9CAD-06F0D1A4AE90}" dt="2022-07-04T13:29:10.388" v="163" actId="14100"/>
          <ac:cxnSpMkLst>
            <pc:docMk/>
            <pc:sldMk cId="4196293234" sldId="258"/>
            <ac:cxnSpMk id="257" creationId="{F77EE9B3-997F-D444-6BA6-AB755731AE91}"/>
          </ac:cxnSpMkLst>
        </pc:cxn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59" creationId="{CD6B1ACB-0185-BD2A-7F03-140B0A5237FA}"/>
          </ac:cxnSpMkLst>
        </pc:cxn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62" creationId="{7815130C-F91C-1BFF-AB92-19AA109DE101}"/>
          </ac:cxnSpMkLst>
        </pc:cxnChg>
        <pc:cxnChg chg="mod">
          <ac:chgData name="Majid Sharifi-Tehrani" userId="f32ae554f42033bf" providerId="LiveId" clId="{669A2ABB-E217-4157-9CAD-06F0D1A4AE90}" dt="2022-07-04T13:29:25.204" v="164" actId="14100"/>
          <ac:cxnSpMkLst>
            <pc:docMk/>
            <pc:sldMk cId="4196293234" sldId="258"/>
            <ac:cxnSpMk id="277" creationId="{314680DC-4C33-0C20-5D77-A0CC52D0F0C2}"/>
          </ac:cxnSpMkLst>
        </pc:cxnChg>
      </pc:sldChg>
      <pc:sldChg chg="addSp delSp modSp new add del mod">
        <pc:chgData name="Majid Sharifi-Tehrani" userId="f32ae554f42033bf" providerId="LiveId" clId="{669A2ABB-E217-4157-9CAD-06F0D1A4AE90}" dt="2022-07-04T13:42:27.845" v="242" actId="47"/>
        <pc:sldMkLst>
          <pc:docMk/>
          <pc:sldMk cId="2727953831" sldId="259"/>
        </pc:sldMkLst>
        <pc:spChg chg="add mod">
          <ac:chgData name="Majid Sharifi-Tehrani" userId="f32ae554f42033bf" providerId="LiveId" clId="{669A2ABB-E217-4157-9CAD-06F0D1A4AE90}" dt="2022-07-04T13:31:40.090" v="186" actId="207"/>
          <ac:spMkLst>
            <pc:docMk/>
            <pc:sldMk cId="2727953831" sldId="259"/>
            <ac:spMk id="3" creationId="{BCCE155C-FACD-09F8-EC6E-4DDFD4D07CE5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4" creationId="{896750C5-CD3A-390D-29C8-2112599ECDB6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6" creationId="{D65AFE1A-08A6-22E9-2F52-65A7D44D0CA4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7" creationId="{5B75907C-71D4-E29D-18F2-7241801F317C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8" creationId="{50A15914-B83F-E6EF-A77D-9948F6AF46E9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9" creationId="{65D50AA4-E6D3-270E-47BF-5C5CB0C73583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0" creationId="{C8D2434A-2A3F-4D28-7E69-4AC5F09421B6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1" creationId="{B47C9C39-ECFD-BF59-74FA-B0C22AC58493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3" creationId="{47ED8DBB-6406-82A2-E812-40511F729418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4" creationId="{47DAFB73-562C-529F-CF1B-9C962A1351EF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5" creationId="{C7679AA2-7689-C8F3-F104-D2DE00D06ADE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9" creationId="{E8A9E44C-3756-5697-A524-6CEEA47DB061}"/>
          </ac:spMkLst>
        </pc:spChg>
        <pc:spChg chg="add mod">
          <ac:chgData name="Majid Sharifi-Tehrani" userId="f32ae554f42033bf" providerId="LiveId" clId="{669A2ABB-E217-4157-9CAD-06F0D1A4AE90}" dt="2022-07-04T13:20:36.650" v="72" actId="2085"/>
          <ac:spMkLst>
            <pc:docMk/>
            <pc:sldMk cId="2727953831" sldId="259"/>
            <ac:spMk id="20" creationId="{4319A740-EBA1-614E-179B-723143C2E741}"/>
          </ac:spMkLst>
        </pc:spChg>
        <pc:spChg chg="add del mod">
          <ac:chgData name="Majid Sharifi-Tehrani" userId="f32ae554f42033bf" providerId="LiveId" clId="{669A2ABB-E217-4157-9CAD-06F0D1A4AE90}" dt="2022-07-04T13:30:18.205" v="168" actId="478"/>
          <ac:spMkLst>
            <pc:docMk/>
            <pc:sldMk cId="2727953831" sldId="259"/>
            <ac:spMk id="27" creationId="{8F09C616-51E1-902D-C9BD-439D6AD039D5}"/>
          </ac:spMkLst>
        </pc:spChg>
        <pc:spChg chg="add del mod">
          <ac:chgData name="Majid Sharifi-Tehrani" userId="f32ae554f42033bf" providerId="LiveId" clId="{669A2ABB-E217-4157-9CAD-06F0D1A4AE90}" dt="2022-07-04T13:30:21.677" v="169" actId="478"/>
          <ac:spMkLst>
            <pc:docMk/>
            <pc:sldMk cId="2727953831" sldId="259"/>
            <ac:spMk id="29" creationId="{3D2024C1-F72B-7BE2-EB1F-B95342DD92B6}"/>
          </ac:spMkLst>
        </pc:spChg>
        <pc:spChg chg="add del mod">
          <ac:chgData name="Majid Sharifi-Tehrani" userId="f32ae554f42033bf" providerId="LiveId" clId="{669A2ABB-E217-4157-9CAD-06F0D1A4AE90}" dt="2022-07-04T13:35:26.799" v="205" actId="21"/>
          <ac:spMkLst>
            <pc:docMk/>
            <pc:sldMk cId="2727953831" sldId="259"/>
            <ac:spMk id="32" creationId="{7123B9D3-57C1-8006-A4D6-6B88B97F2D97}"/>
          </ac:spMkLst>
        </pc:spChg>
        <pc:spChg chg="add mod">
          <ac:chgData name="Majid Sharifi-Tehrani" userId="f32ae554f42033bf" providerId="LiveId" clId="{669A2ABB-E217-4157-9CAD-06F0D1A4AE90}" dt="2022-07-04T13:40:19.301" v="237" actId="1076"/>
          <ac:spMkLst>
            <pc:docMk/>
            <pc:sldMk cId="2727953831" sldId="259"/>
            <ac:spMk id="34" creationId="{38A35404-6D87-21FD-5375-F6D1E75526CD}"/>
          </ac:spMkLst>
        </pc:spChg>
        <pc:grpChg chg="add mod">
          <ac:chgData name="Majid Sharifi-Tehrani" userId="f32ae554f42033bf" providerId="LiveId" clId="{669A2ABB-E217-4157-9CAD-06F0D1A4AE90}" dt="2022-07-04T13:15:37.879" v="7" actId="164"/>
          <ac:grpSpMkLst>
            <pc:docMk/>
            <pc:sldMk cId="2727953831" sldId="259"/>
            <ac:grpSpMk id="5" creationId="{397B99A4-854A-E528-95B9-62EF539A88B0}"/>
          </ac:grpSpMkLst>
        </pc:grpChg>
        <pc:grpChg chg="add mod">
          <ac:chgData name="Majid Sharifi-Tehrani" userId="f32ae554f42033bf" providerId="LiveId" clId="{669A2ABB-E217-4157-9CAD-06F0D1A4AE90}" dt="2022-07-04T13:15:37.879" v="7" actId="164"/>
          <ac:grpSpMkLst>
            <pc:docMk/>
            <pc:sldMk cId="2727953831" sldId="259"/>
            <ac:grpSpMk id="12" creationId="{B72FD794-5C3F-7708-2609-B0E82432122A}"/>
          </ac:grpSpMkLst>
        </pc:grpChg>
        <pc:grpChg chg="add mod">
          <ac:chgData name="Majid Sharifi-Tehrani" userId="f32ae554f42033bf" providerId="LiveId" clId="{669A2ABB-E217-4157-9CAD-06F0D1A4AE90}" dt="2022-07-04T13:15:37.879" v="7" actId="164"/>
          <ac:grpSpMkLst>
            <pc:docMk/>
            <pc:sldMk cId="2727953831" sldId="259"/>
            <ac:grpSpMk id="16" creationId="{63BAB622-59AA-14AF-D440-CF5941640CA0}"/>
          </ac:grpSpMkLst>
        </pc:grpChg>
        <pc:grpChg chg="add mod">
          <ac:chgData name="Majid Sharifi-Tehrani" userId="f32ae554f42033bf" providerId="LiveId" clId="{669A2ABB-E217-4157-9CAD-06F0D1A4AE90}" dt="2022-07-04T13:18:37.868" v="42" actId="1076"/>
          <ac:grpSpMkLst>
            <pc:docMk/>
            <pc:sldMk cId="2727953831" sldId="259"/>
            <ac:grpSpMk id="30" creationId="{6DB5CBED-CFB4-8DAC-9E6D-0ECA624AB96B}"/>
          </ac:grpSpMkLst>
        </pc:grpChg>
        <pc:picChg chg="add del mod">
          <ac:chgData name="Majid Sharifi-Tehrani" userId="f32ae554f42033bf" providerId="LiveId" clId="{669A2ABB-E217-4157-9CAD-06F0D1A4AE90}" dt="2022-07-04T13:15:23.370" v="5" actId="478"/>
          <ac:picMkLst>
            <pc:docMk/>
            <pc:sldMk cId="2727953831" sldId="259"/>
            <ac:picMk id="2" creationId="{675ABD64-5F04-99DC-632C-DC978093C169}"/>
          </ac:picMkLst>
        </pc:pic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1" creationId="{ACB72688-6E85-9D74-5D70-53B4206B30E9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2" creationId="{15B9943B-C2C4-394C-2C19-FC14AF4CEFC2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3" creationId="{A38C2C3E-5D7F-B340-4BD1-A73A942F02BA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4" creationId="{2BEDF419-C03F-FA35-AA1D-FE3395B68129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5" creationId="{780C3440-CC27-20BF-6791-DFB16E79FBA6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6" creationId="{0F4A2C11-C709-4DCD-758F-7B6C31136FCF}"/>
          </ac:cxnSpMkLst>
        </pc:cxnChg>
        <pc:cxnChg chg="add del mod">
          <ac:chgData name="Majid Sharifi-Tehrani" userId="f32ae554f42033bf" providerId="LiveId" clId="{669A2ABB-E217-4157-9CAD-06F0D1A4AE90}" dt="2022-07-04T13:30:24.556" v="170" actId="478"/>
          <ac:cxnSpMkLst>
            <pc:docMk/>
            <pc:sldMk cId="2727953831" sldId="259"/>
            <ac:cxnSpMk id="28" creationId="{6E410BCE-BDDB-69E0-E9BD-82F847C3A34B}"/>
          </ac:cxnSpMkLst>
        </pc:cxnChg>
      </pc:sldChg>
      <pc:sldChg chg="addSp modSp new del mod">
        <pc:chgData name="Majid Sharifi-Tehrani" userId="f32ae554f42033bf" providerId="LiveId" clId="{669A2ABB-E217-4157-9CAD-06F0D1A4AE90}" dt="2022-07-04T13:18:25.370" v="41" actId="47"/>
        <pc:sldMkLst>
          <pc:docMk/>
          <pc:sldMk cId="224100785" sldId="260"/>
        </pc:sldMkLst>
        <pc:picChg chg="add mod">
          <ac:chgData name="Majid Sharifi-Tehrani" userId="f32ae554f42033bf" providerId="LiveId" clId="{669A2ABB-E217-4157-9CAD-06F0D1A4AE90}" dt="2022-07-04T13:16:29.170" v="22" actId="1076"/>
          <ac:picMkLst>
            <pc:docMk/>
            <pc:sldMk cId="224100785" sldId="260"/>
            <ac:picMk id="2" creationId="{F768B5A2-6F18-D81B-DD53-FC9B368313C0}"/>
          </ac:picMkLst>
        </pc:pic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1319852531" sldId="260"/>
        </pc:sldMkLst>
      </pc:sldChg>
      <pc:sldChg chg="addSp modSp add mod">
        <pc:chgData name="Majid Sharifi-Tehrani" userId="f32ae554f42033bf" providerId="LiveId" clId="{669A2ABB-E217-4157-9CAD-06F0D1A4AE90}" dt="2022-07-04T13:40:27.696" v="240" actId="6549"/>
        <pc:sldMkLst>
          <pc:docMk/>
          <pc:sldMk cId="1956878166" sldId="260"/>
        </pc:sldMkLst>
        <pc:spChg chg="mod">
          <ac:chgData name="Majid Sharifi-Tehrani" userId="f32ae554f42033bf" providerId="LiveId" clId="{669A2ABB-E217-4157-9CAD-06F0D1A4AE90}" dt="2022-07-04T13:30:41.937" v="173" actId="207"/>
          <ac:spMkLst>
            <pc:docMk/>
            <pc:sldMk cId="1956878166" sldId="260"/>
            <ac:spMk id="3" creationId="{BCCE155C-FACD-09F8-EC6E-4DDFD4D07CE5}"/>
          </ac:spMkLst>
        </pc:spChg>
        <pc:spChg chg="mod">
          <ac:chgData name="Majid Sharifi-Tehrani" userId="f32ae554f42033bf" providerId="LiveId" clId="{669A2ABB-E217-4157-9CAD-06F0D1A4AE90}" dt="2022-07-04T13:31:35.245" v="185" actId="207"/>
          <ac:spMkLst>
            <pc:docMk/>
            <pc:sldMk cId="1956878166" sldId="260"/>
            <ac:spMk id="4" creationId="{896750C5-CD3A-390D-29C8-2112599ECDB6}"/>
          </ac:spMkLst>
        </pc:spChg>
        <pc:spChg chg="add mod">
          <ac:chgData name="Majid Sharifi-Tehrani" userId="f32ae554f42033bf" providerId="LiveId" clId="{669A2ABB-E217-4157-9CAD-06F0D1A4AE90}" dt="2022-07-04T13:40:27.696" v="240" actId="6549"/>
          <ac:spMkLst>
            <pc:docMk/>
            <pc:sldMk cId="1956878166" sldId="260"/>
            <ac:spMk id="27" creationId="{D9B8459E-435A-43DC-E427-D1D63DDDADEF}"/>
          </ac:spMkLst>
        </pc:spChg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3135479118" sldId="260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4012132188" sldId="260"/>
        </pc:sldMkLst>
        <pc:spChg chg="mod">
          <ac:chgData name="Majid Sharifi-Tehrani" userId="f32ae554f42033bf" providerId="LiveId" clId="{669A2ABB-E217-4157-9CAD-06F0D1A4AE90}" dt="2022-07-04T13:21:23.150" v="80" actId="207"/>
          <ac:spMkLst>
            <pc:docMk/>
            <pc:sldMk cId="4012132188" sldId="260"/>
            <ac:spMk id="4" creationId="{896750C5-CD3A-390D-29C8-2112599ECDB6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71856768" sldId="261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78904422" sldId="261"/>
        </pc:sldMkLst>
        <pc:spChg chg="mod">
          <ac:chgData name="Majid Sharifi-Tehrani" userId="f32ae554f42033bf" providerId="LiveId" clId="{669A2ABB-E217-4157-9CAD-06F0D1A4AE90}" dt="2022-07-04T13:21:35.299" v="81" actId="207"/>
          <ac:spMkLst>
            <pc:docMk/>
            <pc:sldMk cId="378904422" sldId="261"/>
            <ac:spMk id="11" creationId="{B47C9C39-ECFD-BF59-74FA-B0C22AC58493}"/>
          </ac:spMkLst>
        </pc:spChg>
        <pc:spChg chg="mod">
          <ac:chgData name="Majid Sharifi-Tehrani" userId="f32ae554f42033bf" providerId="LiveId" clId="{669A2ABB-E217-4157-9CAD-06F0D1A4AE90}" dt="2022-07-04T13:22:01.594" v="85" actId="207"/>
          <ac:spMkLst>
            <pc:docMk/>
            <pc:sldMk cId="378904422" sldId="261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22:01.150" v="84" actId="207"/>
          <ac:spMkLst>
            <pc:docMk/>
            <pc:sldMk cId="378904422" sldId="261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22:01.150" v="84" actId="207"/>
          <ac:spMkLst>
            <pc:docMk/>
            <pc:sldMk cId="378904422" sldId="261"/>
            <ac:spMk id="19" creationId="{E8A9E44C-3756-5697-A524-6CEEA47DB061}"/>
          </ac:spMkLst>
        </pc:spChg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1687528512" sldId="261"/>
        </pc:sldMkLst>
      </pc:sldChg>
      <pc:sldChg chg="addSp modSp add mod">
        <pc:chgData name="Majid Sharifi-Tehrani" userId="f32ae554f42033bf" providerId="LiveId" clId="{669A2ABB-E217-4157-9CAD-06F0D1A4AE90}" dt="2022-07-04T13:37:16.237" v="217" actId="1076"/>
        <pc:sldMkLst>
          <pc:docMk/>
          <pc:sldMk cId="2942344750" sldId="261"/>
        </pc:sldMkLst>
        <pc:spChg chg="mod">
          <ac:chgData name="Majid Sharifi-Tehrani" userId="f32ae554f42033bf" providerId="LiveId" clId="{669A2ABB-E217-4157-9CAD-06F0D1A4AE90}" dt="2022-07-04T13:31:53.533" v="187" actId="207"/>
          <ac:spMkLst>
            <pc:docMk/>
            <pc:sldMk cId="2942344750" sldId="261"/>
            <ac:spMk id="11" creationId="{B47C9C39-ECFD-BF59-74FA-B0C22AC58493}"/>
          </ac:spMkLst>
        </pc:spChg>
        <pc:spChg chg="add mod">
          <ac:chgData name="Majid Sharifi-Tehrani" userId="f32ae554f42033bf" providerId="LiveId" clId="{669A2ABB-E217-4157-9CAD-06F0D1A4AE90}" dt="2022-07-04T13:37:16.237" v="217" actId="1076"/>
          <ac:spMkLst>
            <pc:docMk/>
            <pc:sldMk cId="2942344750" sldId="261"/>
            <ac:spMk id="28" creationId="{D26239F5-6F1C-4377-21E8-C79105D42C3A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623253555" sldId="261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270939791" sldId="262"/>
        </pc:sldMkLst>
      </pc:sldChg>
      <pc:sldChg chg="addSp modSp add mod">
        <pc:chgData name="Majid Sharifi-Tehrani" userId="f32ae554f42033bf" providerId="LiveId" clId="{669A2ABB-E217-4157-9CAD-06F0D1A4AE90}" dt="2022-07-04T13:37:35.373" v="219" actId="1076"/>
        <pc:sldMkLst>
          <pc:docMk/>
          <pc:sldMk cId="1756461217" sldId="262"/>
        </pc:sldMkLst>
        <pc:spChg chg="mod">
          <ac:chgData name="Majid Sharifi-Tehrani" userId="f32ae554f42033bf" providerId="LiveId" clId="{669A2ABB-E217-4157-9CAD-06F0D1A4AE90}" dt="2022-07-04T13:32:07.851" v="188" actId="207"/>
          <ac:spMkLst>
            <pc:docMk/>
            <pc:sldMk cId="1756461217" sldId="262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32:07.851" v="188" actId="207"/>
          <ac:spMkLst>
            <pc:docMk/>
            <pc:sldMk cId="1756461217" sldId="262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32:07.851" v="188" actId="207"/>
          <ac:spMkLst>
            <pc:docMk/>
            <pc:sldMk cId="1756461217" sldId="262"/>
            <ac:spMk id="19" creationId="{E8A9E44C-3756-5697-A524-6CEEA47DB061}"/>
          </ac:spMkLst>
        </pc:spChg>
        <pc:spChg chg="add mod">
          <ac:chgData name="Majid Sharifi-Tehrani" userId="f32ae554f42033bf" providerId="LiveId" clId="{669A2ABB-E217-4157-9CAD-06F0D1A4AE90}" dt="2022-07-04T13:37:35.373" v="219" actId="1076"/>
          <ac:spMkLst>
            <pc:docMk/>
            <pc:sldMk cId="1756461217" sldId="262"/>
            <ac:spMk id="28" creationId="{E80855B7-F4E9-E3BD-12D6-C180661C2E95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293487316" sldId="262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2941105721" sldId="262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044209912" sldId="262"/>
        </pc:sldMkLst>
        <pc:spChg chg="mod">
          <ac:chgData name="Majid Sharifi-Tehrani" userId="f32ae554f42033bf" providerId="LiveId" clId="{669A2ABB-E217-4157-9CAD-06F0D1A4AE90}" dt="2022-07-04T13:22:10.667" v="86" actId="207"/>
          <ac:spMkLst>
            <pc:docMk/>
            <pc:sldMk cId="3044209912" sldId="262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22:10.667" v="86" actId="207"/>
          <ac:spMkLst>
            <pc:docMk/>
            <pc:sldMk cId="3044209912" sldId="262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22:10.667" v="86" actId="207"/>
          <ac:spMkLst>
            <pc:docMk/>
            <pc:sldMk cId="3044209912" sldId="262"/>
            <ac:spMk id="19" creationId="{E8A9E44C-3756-5697-A524-6CEEA47DB061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3116896" sldId="263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1736331406" sldId="263"/>
        </pc:sldMkLst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321577327" sldId="263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344629256" sldId="263"/>
        </pc:sldMkLst>
        <pc:spChg chg="mod">
          <ac:chgData name="Majid Sharifi-Tehrani" userId="f32ae554f42033bf" providerId="LiveId" clId="{669A2ABB-E217-4157-9CAD-06F0D1A4AE90}" dt="2022-07-04T13:22:20.962" v="87" actId="207"/>
          <ac:spMkLst>
            <pc:docMk/>
            <pc:sldMk cId="3344629256" sldId="263"/>
            <ac:spMk id="6" creationId="{D65AFE1A-08A6-22E9-2F52-65A7D44D0CA4}"/>
          </ac:spMkLst>
        </pc:spChg>
        <pc:spChg chg="mod">
          <ac:chgData name="Majid Sharifi-Tehrani" userId="f32ae554f42033bf" providerId="LiveId" clId="{669A2ABB-E217-4157-9CAD-06F0D1A4AE90}" dt="2022-07-04T13:22:26.975" v="89" actId="207"/>
          <ac:spMkLst>
            <pc:docMk/>
            <pc:sldMk cId="3344629256" sldId="263"/>
            <ac:spMk id="10" creationId="{C8D2434A-2A3F-4D28-7E69-4AC5F09421B6}"/>
          </ac:spMkLst>
        </pc:spChg>
      </pc:sldChg>
      <pc:sldChg chg="addSp modSp add mod">
        <pc:chgData name="Majid Sharifi-Tehrani" userId="f32ae554f42033bf" providerId="LiveId" clId="{669A2ABB-E217-4157-9CAD-06F0D1A4AE90}" dt="2022-07-04T13:40:40.468" v="241" actId="1076"/>
        <pc:sldMkLst>
          <pc:docMk/>
          <pc:sldMk cId="3809569667" sldId="263"/>
        </pc:sldMkLst>
        <pc:spChg chg="mod">
          <ac:chgData name="Majid Sharifi-Tehrani" userId="f32ae554f42033bf" providerId="LiveId" clId="{669A2ABB-E217-4157-9CAD-06F0D1A4AE90}" dt="2022-07-04T13:32:15.474" v="189" actId="207"/>
          <ac:spMkLst>
            <pc:docMk/>
            <pc:sldMk cId="3809569667" sldId="263"/>
            <ac:spMk id="6" creationId="{D65AFE1A-08A6-22E9-2F52-65A7D44D0CA4}"/>
          </ac:spMkLst>
        </pc:spChg>
        <pc:spChg chg="add mod">
          <ac:chgData name="Majid Sharifi-Tehrani" userId="f32ae554f42033bf" providerId="LiveId" clId="{669A2ABB-E217-4157-9CAD-06F0D1A4AE90}" dt="2022-07-04T13:40:40.468" v="241" actId="1076"/>
          <ac:spMkLst>
            <pc:docMk/>
            <pc:sldMk cId="3809569667" sldId="263"/>
            <ac:spMk id="28" creationId="{7F534FC0-2092-7B16-F9D1-A0D0409BECFE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21479651" sldId="264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504375901" sldId="264"/>
        </pc:sldMkLst>
      </pc:sldChg>
      <pc:sldChg chg="addSp modSp add mod">
        <pc:chgData name="Majid Sharifi-Tehrani" userId="f32ae554f42033bf" providerId="LiveId" clId="{669A2ABB-E217-4157-9CAD-06F0D1A4AE90}" dt="2022-07-04T13:37:00.981" v="215" actId="1076"/>
        <pc:sldMkLst>
          <pc:docMk/>
          <pc:sldMk cId="2661510607" sldId="264"/>
        </pc:sldMkLst>
        <pc:spChg chg="mod">
          <ac:chgData name="Majid Sharifi-Tehrani" userId="f32ae554f42033bf" providerId="LiveId" clId="{669A2ABB-E217-4157-9CAD-06F0D1A4AE90}" dt="2022-07-04T13:32:29.219" v="190" actId="207"/>
          <ac:spMkLst>
            <pc:docMk/>
            <pc:sldMk cId="2661510607" sldId="264"/>
            <ac:spMk id="10" creationId="{C8D2434A-2A3F-4D28-7E69-4AC5F09421B6}"/>
          </ac:spMkLst>
        </pc:spChg>
        <pc:spChg chg="add mod">
          <ac:chgData name="Majid Sharifi-Tehrani" userId="f32ae554f42033bf" providerId="LiveId" clId="{669A2ABB-E217-4157-9CAD-06F0D1A4AE90}" dt="2022-07-04T13:37:00.981" v="215" actId="1076"/>
          <ac:spMkLst>
            <pc:docMk/>
            <pc:sldMk cId="2661510607" sldId="264"/>
            <ac:spMk id="28" creationId="{E283C173-AC51-B9DA-BBA0-67D632B89018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3176710677" sldId="264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4015861763" sldId="264"/>
        </pc:sldMkLst>
        <pc:spChg chg="mod">
          <ac:chgData name="Majid Sharifi-Tehrani" userId="f32ae554f42033bf" providerId="LiveId" clId="{669A2ABB-E217-4157-9CAD-06F0D1A4AE90}" dt="2022-07-04T13:22:42.738" v="101" actId="207"/>
          <ac:spMkLst>
            <pc:docMk/>
            <pc:sldMk cId="4015861763" sldId="264"/>
            <ac:spMk id="10" creationId="{C8D2434A-2A3F-4D28-7E69-4AC5F09421B6}"/>
          </ac:spMkLst>
        </pc:spChg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908865183" sldId="265"/>
        </pc:sldMkLst>
        <pc:spChg chg="mod">
          <ac:chgData name="Majid Sharifi-Tehrani" userId="f32ae554f42033bf" providerId="LiveId" clId="{669A2ABB-E217-4157-9CAD-06F0D1A4AE90}" dt="2022-07-04T13:23:01.891" v="102" actId="207"/>
          <ac:spMkLst>
            <pc:docMk/>
            <pc:sldMk cId="908865183" sldId="265"/>
            <ac:spMk id="7" creationId="{5B75907C-71D4-E29D-18F2-7241801F317C}"/>
          </ac:spMkLst>
        </pc:spChg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1911479831" sldId="265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2742385520" sldId="265"/>
        </pc:sldMkLst>
      </pc:sldChg>
      <pc:sldChg chg="addSp modSp add mod">
        <pc:chgData name="Majid Sharifi-Tehrani" userId="f32ae554f42033bf" providerId="LiveId" clId="{669A2ABB-E217-4157-9CAD-06F0D1A4AE90}" dt="2022-07-04T13:37:51.926" v="221" actId="1076"/>
        <pc:sldMkLst>
          <pc:docMk/>
          <pc:sldMk cId="3189274101" sldId="265"/>
        </pc:sldMkLst>
        <pc:spChg chg="mod">
          <ac:chgData name="Majid Sharifi-Tehrani" userId="f32ae554f42033bf" providerId="LiveId" clId="{669A2ABB-E217-4157-9CAD-06F0D1A4AE90}" dt="2022-07-04T13:32:35.186" v="191" actId="207"/>
          <ac:spMkLst>
            <pc:docMk/>
            <pc:sldMk cId="3189274101" sldId="265"/>
            <ac:spMk id="7" creationId="{5B75907C-71D4-E29D-18F2-7241801F317C}"/>
          </ac:spMkLst>
        </pc:spChg>
        <pc:spChg chg="add mod">
          <ac:chgData name="Majid Sharifi-Tehrani" userId="f32ae554f42033bf" providerId="LiveId" clId="{669A2ABB-E217-4157-9CAD-06F0D1A4AE90}" dt="2022-07-04T13:37:51.926" v="221" actId="1076"/>
          <ac:spMkLst>
            <pc:docMk/>
            <pc:sldMk cId="3189274101" sldId="265"/>
            <ac:spMk id="28" creationId="{D19FC1F4-D265-7DC0-926C-634D0E38BAAA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3758636720" sldId="265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528221693" sldId="266"/>
        </pc:sldMkLst>
        <pc:spChg chg="mod">
          <ac:chgData name="Majid Sharifi-Tehrani" userId="f32ae554f42033bf" providerId="LiveId" clId="{669A2ABB-E217-4157-9CAD-06F0D1A4AE90}" dt="2022-07-04T13:23:06.634" v="103" actId="207"/>
          <ac:spMkLst>
            <pc:docMk/>
            <pc:sldMk cId="528221693" sldId="266"/>
            <ac:spMk id="9" creationId="{65D50AA4-E6D3-270E-47BF-5C5CB0C73583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1237409062" sldId="266"/>
        </pc:sldMkLst>
      </pc:sldChg>
      <pc:sldChg chg="addSp modSp add mod">
        <pc:chgData name="Majid Sharifi-Tehrani" userId="f32ae554f42033bf" providerId="LiveId" clId="{669A2ABB-E217-4157-9CAD-06F0D1A4AE90}" dt="2022-07-04T13:36:30.660" v="213" actId="1076"/>
        <pc:sldMkLst>
          <pc:docMk/>
          <pc:sldMk cId="2710239410" sldId="266"/>
        </pc:sldMkLst>
        <pc:spChg chg="mod">
          <ac:chgData name="Majid Sharifi-Tehrani" userId="f32ae554f42033bf" providerId="LiveId" clId="{669A2ABB-E217-4157-9CAD-06F0D1A4AE90}" dt="2022-07-04T13:32:42.685" v="192" actId="207"/>
          <ac:spMkLst>
            <pc:docMk/>
            <pc:sldMk cId="2710239410" sldId="266"/>
            <ac:spMk id="9" creationId="{65D50AA4-E6D3-270E-47BF-5C5CB0C73583}"/>
          </ac:spMkLst>
        </pc:spChg>
        <pc:spChg chg="add mod">
          <ac:chgData name="Majid Sharifi-Tehrani" userId="f32ae554f42033bf" providerId="LiveId" clId="{669A2ABB-E217-4157-9CAD-06F0D1A4AE90}" dt="2022-07-04T13:36:30.660" v="213" actId="1076"/>
          <ac:spMkLst>
            <pc:docMk/>
            <pc:sldMk cId="2710239410" sldId="266"/>
            <ac:spMk id="28" creationId="{64975203-3188-7A28-2981-0D5727D4DCFA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554722128" sldId="266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3684542539" sldId="266"/>
        </pc:sldMkLst>
      </pc:sldChg>
      <pc:sldChg chg="addSp modSp add mod ord">
        <pc:chgData name="Majid Sharifi-Tehrani" userId="f32ae554f42033bf" providerId="LiveId" clId="{669A2ABB-E217-4157-9CAD-06F0D1A4AE90}" dt="2022-07-04T13:38:15.838" v="223" actId="1076"/>
        <pc:sldMkLst>
          <pc:docMk/>
          <pc:sldMk cId="373321924" sldId="267"/>
        </pc:sldMkLst>
        <pc:spChg chg="mod">
          <ac:chgData name="Majid Sharifi-Tehrani" userId="f32ae554f42033bf" providerId="LiveId" clId="{669A2ABB-E217-4157-9CAD-06F0D1A4AE90}" dt="2022-07-04T13:32:51.923" v="193" actId="207"/>
          <ac:spMkLst>
            <pc:docMk/>
            <pc:sldMk cId="373321924" sldId="267"/>
            <ac:spMk id="8" creationId="{50A15914-B83F-E6EF-A77D-9948F6AF46E9}"/>
          </ac:spMkLst>
        </pc:spChg>
        <pc:spChg chg="add mod">
          <ac:chgData name="Majid Sharifi-Tehrani" userId="f32ae554f42033bf" providerId="LiveId" clId="{669A2ABB-E217-4157-9CAD-06F0D1A4AE90}" dt="2022-07-04T13:38:15.838" v="223" actId="1076"/>
          <ac:spMkLst>
            <pc:docMk/>
            <pc:sldMk cId="373321924" sldId="267"/>
            <ac:spMk id="28" creationId="{143660AB-AA99-3C36-D1AA-905994566249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052601196" sldId="267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641211386" sldId="267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3817883086" sldId="267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924956841" sldId="267"/>
        </pc:sldMkLst>
        <pc:spChg chg="mod">
          <ac:chgData name="Majid Sharifi-Tehrani" userId="f32ae554f42033bf" providerId="LiveId" clId="{669A2ABB-E217-4157-9CAD-06F0D1A4AE90}" dt="2022-07-04T13:23:15.865" v="104" actId="207"/>
          <ac:spMkLst>
            <pc:docMk/>
            <pc:sldMk cId="3924956841" sldId="267"/>
            <ac:spMk id="8" creationId="{50A15914-B83F-E6EF-A77D-9948F6AF46E9}"/>
          </ac:spMkLst>
        </pc:spChg>
      </pc:sldChg>
      <pc:sldChg chg="addSp modSp add mod">
        <pc:chgData name="Majid Sharifi-Tehrani" userId="f32ae554f42033bf" providerId="LiveId" clId="{669A2ABB-E217-4157-9CAD-06F0D1A4AE90}" dt="2022-07-04T13:38:36.892" v="225" actId="1076"/>
        <pc:sldMkLst>
          <pc:docMk/>
          <pc:sldMk cId="79036058" sldId="268"/>
        </pc:sldMkLst>
        <pc:spChg chg="mod">
          <ac:chgData name="Majid Sharifi-Tehrani" userId="f32ae554f42033bf" providerId="LiveId" clId="{669A2ABB-E217-4157-9CAD-06F0D1A4AE90}" dt="2022-07-04T13:33:11.723" v="198" actId="207"/>
          <ac:spMkLst>
            <pc:docMk/>
            <pc:sldMk cId="79036058" sldId="268"/>
            <ac:spMk id="13" creationId="{47ED8DBB-6406-82A2-E812-40511F729418}"/>
          </ac:spMkLst>
        </pc:spChg>
        <pc:spChg chg="add mod">
          <ac:chgData name="Majid Sharifi-Tehrani" userId="f32ae554f42033bf" providerId="LiveId" clId="{669A2ABB-E217-4157-9CAD-06F0D1A4AE90}" dt="2022-07-04T13:38:36.892" v="225" actId="1076"/>
          <ac:spMkLst>
            <pc:docMk/>
            <pc:sldMk cId="79036058" sldId="268"/>
            <ac:spMk id="28" creationId="{37F00A5F-E207-6DDC-4F34-F804DEA395E8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1158145276" sldId="268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344766312" sldId="268"/>
        </pc:sldMkLst>
        <pc:spChg chg="mod">
          <ac:chgData name="Majid Sharifi-Tehrani" userId="f32ae554f42033bf" providerId="LiveId" clId="{669A2ABB-E217-4157-9CAD-06F0D1A4AE90}" dt="2022-07-04T13:23:27.866" v="105" actId="207"/>
          <ac:spMkLst>
            <pc:docMk/>
            <pc:sldMk cId="3344766312" sldId="268"/>
            <ac:spMk id="13" creationId="{47ED8DBB-6406-82A2-E812-40511F729418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3549977130" sldId="268"/>
        </pc:sldMkLst>
      </pc:sldChg>
      <pc:sldChg chg="addSp modSp add mod">
        <pc:chgData name="Majid Sharifi-Tehrani" userId="f32ae554f42033bf" providerId="LiveId" clId="{669A2ABB-E217-4157-9CAD-06F0D1A4AE90}" dt="2022-07-04T13:38:51.068" v="227" actId="1076"/>
        <pc:sldMkLst>
          <pc:docMk/>
          <pc:sldMk cId="585997523" sldId="269"/>
        </pc:sldMkLst>
        <pc:spChg chg="mod">
          <ac:chgData name="Majid Sharifi-Tehrani" userId="f32ae554f42033bf" providerId="LiveId" clId="{669A2ABB-E217-4157-9CAD-06F0D1A4AE90}" dt="2022-07-04T13:33:16.363" v="199" actId="207"/>
          <ac:spMkLst>
            <pc:docMk/>
            <pc:sldMk cId="585997523" sldId="269"/>
            <ac:spMk id="14" creationId="{47DAFB73-562C-529F-CF1B-9C962A1351EF}"/>
          </ac:spMkLst>
        </pc:spChg>
        <pc:spChg chg="add mod">
          <ac:chgData name="Majid Sharifi-Tehrani" userId="f32ae554f42033bf" providerId="LiveId" clId="{669A2ABB-E217-4157-9CAD-06F0D1A4AE90}" dt="2022-07-04T13:38:51.068" v="227" actId="1076"/>
          <ac:spMkLst>
            <pc:docMk/>
            <pc:sldMk cId="585997523" sldId="269"/>
            <ac:spMk id="28" creationId="{C291D0C2-1649-A707-7A20-1254C578AB50}"/>
          </ac:spMkLst>
        </pc:spChg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820386283" sldId="269"/>
        </pc:sldMkLst>
        <pc:spChg chg="mod">
          <ac:chgData name="Majid Sharifi-Tehrani" userId="f32ae554f42033bf" providerId="LiveId" clId="{669A2ABB-E217-4157-9CAD-06F0D1A4AE90}" dt="2022-07-04T13:23:31.858" v="106" actId="207"/>
          <ac:spMkLst>
            <pc:docMk/>
            <pc:sldMk cId="3820386283" sldId="269"/>
            <ac:spMk id="14" creationId="{47DAFB73-562C-529F-CF1B-9C962A1351EF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005216196" sldId="269"/>
        </pc:sldMkLst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4260084259" sldId="269"/>
        </pc:sldMkLst>
      </pc:sldChg>
      <pc:sldChg chg="addSp modSp add mod">
        <pc:chgData name="Majid Sharifi-Tehrani" userId="f32ae554f42033bf" providerId="LiveId" clId="{669A2ABB-E217-4157-9CAD-06F0D1A4AE90}" dt="2022-07-04T13:39:51.835" v="235" actId="14100"/>
        <pc:sldMkLst>
          <pc:docMk/>
          <pc:sldMk cId="910296849" sldId="270"/>
        </pc:sldMkLst>
        <pc:spChg chg="mod">
          <ac:chgData name="Majid Sharifi-Tehrani" userId="f32ae554f42033bf" providerId="LiveId" clId="{669A2ABB-E217-4157-9CAD-06F0D1A4AE90}" dt="2022-07-04T13:33:23.532" v="200" actId="207"/>
          <ac:spMkLst>
            <pc:docMk/>
            <pc:sldMk cId="910296849" sldId="270"/>
            <ac:spMk id="15" creationId="{C7679AA2-7689-C8F3-F104-D2DE00D06ADE}"/>
          </ac:spMkLst>
        </pc:spChg>
        <pc:spChg chg="add mod">
          <ac:chgData name="Majid Sharifi-Tehrani" userId="f32ae554f42033bf" providerId="LiveId" clId="{669A2ABB-E217-4157-9CAD-06F0D1A4AE90}" dt="2022-07-04T13:39:51.835" v="235" actId="14100"/>
          <ac:spMkLst>
            <pc:docMk/>
            <pc:sldMk cId="910296849" sldId="270"/>
            <ac:spMk id="28" creationId="{08809A82-864D-C602-B6F1-68C2DB15BCFA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616834931" sldId="270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624393471" sldId="270"/>
        </pc:sldMkLst>
        <pc:spChg chg="mod">
          <ac:chgData name="Majid Sharifi-Tehrani" userId="f32ae554f42033bf" providerId="LiveId" clId="{669A2ABB-E217-4157-9CAD-06F0D1A4AE90}" dt="2022-07-04T13:23:40.962" v="107" actId="207"/>
          <ac:spMkLst>
            <pc:docMk/>
            <pc:sldMk cId="3624393471" sldId="270"/>
            <ac:spMk id="15" creationId="{C7679AA2-7689-C8F3-F104-D2DE00D06ADE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4263733836" sldId="270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1649923868" sldId="271"/>
        </pc:sldMkLst>
      </pc:sldChg>
      <pc:sldChg chg="add del">
        <pc:chgData name="Majid Sharifi-Tehrani" userId="f32ae554f42033bf" providerId="LiveId" clId="{669A2ABB-E217-4157-9CAD-06F0D1A4AE90}" dt="2022-07-04T13:33:36.888" v="201" actId="47"/>
        <pc:sldMkLst>
          <pc:docMk/>
          <pc:sldMk cId="3400475741" sldId="271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141171548" sldId="271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408431024" sldId="272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3755223947" sldId="272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3671664220" sldId="273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36682646" sldId="274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216664062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E51D-32DC-B46F-7618-679EE365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4BBD9-59A7-6A83-A9A1-D95057370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BC2F-4AD6-DC6D-8215-662BA634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951E-BAE0-6DF1-3D54-6971E2D5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206F-5D3E-09BC-8849-CB86B95D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882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CA4F-5B09-FD1A-D758-661662E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F879E-895C-D69D-7461-3E6F2A8A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5ED3-8D98-074D-2136-CC98E074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9C8D-EA7C-6CAD-56AC-BE696F4D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5B90-7256-A5BD-163C-DFC0978E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7663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4401-3263-FB9F-BA5A-A4E6A5FC0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A815-C674-9A62-D570-582E82C0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8F03-4F28-FC1A-BAF8-A2C8A38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AB39-2EED-978C-0A75-0947798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87C2-B1D2-37AF-8DCD-9410A01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35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8C63-6E92-121A-292D-822E0B2A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E3AE-B256-6528-3EB1-9E484D15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5665-FD75-27F9-EFD4-69403DA5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68CD-ED66-0B36-247F-E4D0AEF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FB8C-3203-4617-D177-E76ABCB7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31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86BD-F771-9502-C072-2F0DD86A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9F5E-B363-1BFC-D100-88ECD3A9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72FB-1A19-E9B2-BAC4-528286EF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3D1D-A404-28FA-7E20-A5E660A2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60EE-498C-B5D2-2394-61D78ADF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75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BDD2-0E9C-50C3-75AE-D404B2C7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3FC-2D5E-6EB8-31D3-52941DD8D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B81E3-8858-F1F0-BEA6-350B4D32D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BE98-BC4A-F90A-62C3-0E790310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5C4F-5DBD-7AE2-BE89-58084196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F751-47ED-BC03-41C8-4A1D17C9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387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40B-7D78-9EE4-DCD1-AF9D0BD7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3295-CB20-2587-545E-9C4C0D1A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86C8-8447-8625-0F22-8FF219F1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A7B55-2CB7-2E86-6D88-CAEDB2723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DAD4E-BC58-71A4-5461-8AD19771C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5B562-2748-2F38-B190-75373FB3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4184D-5833-E5FF-92E8-41C84851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2C90-4E23-B5EF-BD76-43CF565F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418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797-ED37-DA7A-97FA-9FABEC1A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244FF-19D5-9165-AC98-F7935143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40CFA-41A3-C9E8-D7EE-7B8808EA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2FD9-9B7A-7325-4D5D-28719778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977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D5197-FFCC-3F9B-BB40-EC9CF7D2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D6269-E899-447B-3E37-CFA25AC3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0A1E-09BC-349E-5979-1C592F42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3550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99A3-8F03-F553-A313-770351C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7541-FEF6-F0BB-231A-78570352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087F-0677-59B3-B307-366D74CF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2D8D2-2DBA-A22E-F04C-FA17D547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4EF11-4FDB-E00B-5FD5-7DAADF5B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A9A8-70A6-CB1E-2331-4AB5D1B4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598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DE06-203B-A752-13B1-3567531B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716F2-FAD8-0379-04E5-C8F77D494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79A8-A58E-6241-AE09-6ED71337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0C7-DDFC-EBD4-8F6E-CF6582D0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C783E-BA09-9B71-105C-6313646C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283CF-51CF-0CB3-A5FF-A00FE64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3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EE399-DC76-A49E-C8A5-974A0099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FB14-4AB5-2F7D-6D22-5A64026A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2E1C-EC5E-5C14-C84E-9C8B6AA3D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84FB-53FF-45D7-8486-F83DD08C65B5}" type="datetimeFigureOut">
              <a:rPr lang="fa-IR" smtClean="0"/>
              <a:t>28/01/1444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F3F8-CA5F-D4B1-4880-F2D740D4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FF5B-7E9C-F2AE-443D-51ECC72C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25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BF54BCE0-33ED-180C-EA46-E0DC988C758D}"/>
              </a:ext>
            </a:extLst>
          </p:cNvPr>
          <p:cNvSpPr/>
          <p:nvPr/>
        </p:nvSpPr>
        <p:spPr>
          <a:xfrm>
            <a:off x="172871" y="779342"/>
            <a:ext cx="11846257" cy="5942864"/>
          </a:xfrm>
          <a:prstGeom prst="roundRect">
            <a:avLst>
              <a:gd name="adj" fmla="val 20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/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Faculty</a:t>
            </a:r>
            <a:endParaRPr lang="fa-I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2406F6-D27F-9EDF-9AE1-77B9C3D01A65}"/>
              </a:ext>
            </a:extLst>
          </p:cNvPr>
          <p:cNvSpPr/>
          <p:nvPr/>
        </p:nvSpPr>
        <p:spPr>
          <a:xfrm>
            <a:off x="1978926" y="900746"/>
            <a:ext cx="2095230" cy="4012444"/>
          </a:xfrm>
          <a:prstGeom prst="roundRect">
            <a:avLst>
              <a:gd name="adj" fmla="val 386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rgbClr val="C00000"/>
                </a:solidFill>
              </a:rPr>
              <a:t>Departments</a:t>
            </a:r>
            <a:endParaRPr lang="fa-IR" sz="2400" dirty="0">
              <a:solidFill>
                <a:srgbClr val="C00000"/>
              </a:solidFill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2F74D1E-D167-8FD8-3A1D-8D4FEE431FC5}"/>
              </a:ext>
            </a:extLst>
          </p:cNvPr>
          <p:cNvGrpSpPr/>
          <p:nvPr/>
        </p:nvGrpSpPr>
        <p:grpSpPr>
          <a:xfrm>
            <a:off x="3822562" y="1099578"/>
            <a:ext cx="3883190" cy="2859107"/>
            <a:chOff x="3869598" y="1105468"/>
            <a:chExt cx="3836153" cy="3057939"/>
          </a:xfrm>
          <a:solidFill>
            <a:schemeClr val="bg1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9EE8A1-36F5-9297-114E-8832905595CF}"/>
                </a:ext>
              </a:extLst>
            </p:cNvPr>
            <p:cNvSpPr/>
            <p:nvPr/>
          </p:nvSpPr>
          <p:spPr>
            <a:xfrm>
              <a:off x="3869598" y="1105468"/>
              <a:ext cx="1706974" cy="3057939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Progs</a:t>
              </a:r>
              <a:endParaRPr lang="fa-IR" sz="28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635106-EE64-E0F7-E416-5DD49932E9ED}"/>
                </a:ext>
              </a:extLst>
            </p:cNvPr>
            <p:cNvSpPr/>
            <p:nvPr/>
          </p:nvSpPr>
          <p:spPr>
            <a:xfrm>
              <a:off x="5310201" y="1356764"/>
              <a:ext cx="1502415" cy="1154424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Entries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8BCCC2-17B0-2EAD-F536-4186D611100E}"/>
                </a:ext>
              </a:extLst>
            </p:cNvPr>
            <p:cNvSpPr/>
            <p:nvPr/>
          </p:nvSpPr>
          <p:spPr>
            <a:xfrm>
              <a:off x="6668668" y="1546010"/>
              <a:ext cx="1037083" cy="754119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Terms</a:t>
              </a:r>
              <a:endParaRPr lang="fa-IR" sz="2000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2BD433-A674-4585-D40F-BC1F4CC4DE42}"/>
                </a:ext>
              </a:extLst>
            </p:cNvPr>
            <p:cNvSpPr/>
            <p:nvPr/>
          </p:nvSpPr>
          <p:spPr>
            <a:xfrm>
              <a:off x="5310200" y="2713340"/>
              <a:ext cx="1502416" cy="1196744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Courses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235E7D-F3CD-8144-5D24-998A41540ADA}"/>
              </a:ext>
            </a:extLst>
          </p:cNvPr>
          <p:cNvSpPr/>
          <p:nvPr/>
        </p:nvSpPr>
        <p:spPr>
          <a:xfrm>
            <a:off x="3848669" y="4137159"/>
            <a:ext cx="1727903" cy="527465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Staff</a:t>
            </a:r>
            <a:endParaRPr lang="fa-IR" sz="2800" dirty="0">
              <a:solidFill>
                <a:srgbClr val="C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221BDB-F942-876E-59F9-0C523D54EC09}"/>
              </a:ext>
            </a:extLst>
          </p:cNvPr>
          <p:cNvSpPr/>
          <p:nvPr/>
        </p:nvSpPr>
        <p:spPr>
          <a:xfrm>
            <a:off x="1978926" y="5062722"/>
            <a:ext cx="2095229" cy="435842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Tech</a:t>
            </a:r>
            <a:endParaRPr lang="fa-IR" sz="2400" dirty="0">
              <a:solidFill>
                <a:srgbClr val="C00000"/>
              </a:solidFill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6B5D794-5F64-1638-880F-323465BD2B72}"/>
              </a:ext>
            </a:extLst>
          </p:cNvPr>
          <p:cNvGrpSpPr/>
          <p:nvPr/>
        </p:nvGrpSpPr>
        <p:grpSpPr>
          <a:xfrm>
            <a:off x="7467244" y="2531479"/>
            <a:ext cx="1969003" cy="1200294"/>
            <a:chOff x="7843545" y="2781431"/>
            <a:chExt cx="2246346" cy="1200294"/>
          </a:xfrm>
          <a:solidFill>
            <a:schemeClr val="bg1"/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61F19F5-59BF-0077-8614-6EEB410B8CD9}"/>
                </a:ext>
              </a:extLst>
            </p:cNvPr>
            <p:cNvSpPr/>
            <p:nvPr/>
          </p:nvSpPr>
          <p:spPr>
            <a:xfrm>
              <a:off x="8027275" y="2781431"/>
              <a:ext cx="1878886" cy="467574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Templates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19180DE-84DE-A897-4ACA-EC6ABA63030F}"/>
                </a:ext>
              </a:extLst>
            </p:cNvPr>
            <p:cNvSpPr/>
            <p:nvPr/>
          </p:nvSpPr>
          <p:spPr>
            <a:xfrm>
              <a:off x="7843545" y="3249005"/>
              <a:ext cx="2246346" cy="732720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Template Data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94B6DB7-8115-2487-FBE0-8D386A0A411D}"/>
              </a:ext>
            </a:extLst>
          </p:cNvPr>
          <p:cNvSpPr/>
          <p:nvPr/>
        </p:nvSpPr>
        <p:spPr>
          <a:xfrm>
            <a:off x="9753745" y="2364201"/>
            <a:ext cx="1969003" cy="3272732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 Progs</a:t>
            </a:r>
          </a:p>
          <a:p>
            <a:endParaRPr lang="en-US" sz="2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Room</a:t>
            </a:r>
          </a:p>
          <a:p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+Timing</a:t>
            </a:r>
            <a:endParaRPr lang="fa-IR" sz="2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A180D12-BE0F-2456-B235-EF344B19A4D7}"/>
              </a:ext>
            </a:extLst>
          </p:cNvPr>
          <p:cNvGrpSpPr/>
          <p:nvPr/>
        </p:nvGrpSpPr>
        <p:grpSpPr>
          <a:xfrm>
            <a:off x="996622" y="5655852"/>
            <a:ext cx="3077533" cy="948724"/>
            <a:chOff x="996622" y="5082647"/>
            <a:chExt cx="3077533" cy="94872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B2CBD52-9F6F-745D-B474-3AB2FFA75FDE}"/>
                </a:ext>
              </a:extLst>
            </p:cNvPr>
            <p:cNvSpPr/>
            <p:nvPr/>
          </p:nvSpPr>
          <p:spPr>
            <a:xfrm>
              <a:off x="1978926" y="5082647"/>
              <a:ext cx="2095229" cy="948724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Rooms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A6D04DB3-C42D-C9EB-3965-A7A1A28D1754}"/>
                </a:ext>
              </a:extLst>
            </p:cNvPr>
            <p:cNvSpPr/>
            <p:nvPr/>
          </p:nvSpPr>
          <p:spPr>
            <a:xfrm>
              <a:off x="996623" y="5215648"/>
              <a:ext cx="1461711" cy="330087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Classes</a:t>
              </a:r>
              <a:endParaRPr lang="fa-IR" dirty="0">
                <a:solidFill>
                  <a:srgbClr val="C00000"/>
                </a:solidFill>
              </a:endParaRP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FBF3895E-537F-CB11-0ABF-FE04B5ABCFC5}"/>
                </a:ext>
              </a:extLst>
            </p:cNvPr>
            <p:cNvSpPr/>
            <p:nvPr/>
          </p:nvSpPr>
          <p:spPr>
            <a:xfrm>
              <a:off x="996622" y="5580838"/>
              <a:ext cx="1461711" cy="330087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Labs</a:t>
              </a:r>
              <a:endParaRPr lang="fa-IR" dirty="0">
                <a:solidFill>
                  <a:srgbClr val="C00000"/>
                </a:solidFill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D9244BC-C445-8499-2C63-788B3638C6C7}"/>
              </a:ext>
            </a:extLst>
          </p:cNvPr>
          <p:cNvSpPr txBox="1"/>
          <p:nvPr/>
        </p:nvSpPr>
        <p:spPr>
          <a:xfrm>
            <a:off x="8363779" y="1813289"/>
            <a:ext cx="252554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Department Manager</a:t>
            </a:r>
            <a:endParaRPr lang="fa-IR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582BEAFB-71D6-1956-885B-8727550DBCCF}"/>
              </a:ext>
            </a:extLst>
          </p:cNvPr>
          <p:cNvCxnSpPr>
            <a:cxnSpLocks/>
          </p:cNvCxnSpPr>
          <p:nvPr/>
        </p:nvCxnSpPr>
        <p:spPr>
          <a:xfrm rot="10800000">
            <a:off x="7705753" y="1780269"/>
            <a:ext cx="3550408" cy="583933"/>
          </a:xfrm>
          <a:prstGeom prst="bentConnector3">
            <a:avLst>
              <a:gd name="adj1" fmla="val 4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B6696554-E78B-7DC7-43E5-8B7BB69C9DBF}"/>
              </a:ext>
            </a:extLst>
          </p:cNvPr>
          <p:cNvCxnSpPr>
            <a:stCxn id="20" idx="3"/>
            <a:endCxn id="34" idx="1"/>
          </p:cNvCxnSpPr>
          <p:nvPr/>
        </p:nvCxnSpPr>
        <p:spPr>
          <a:xfrm>
            <a:off x="6801666" y="3162369"/>
            <a:ext cx="665578" cy="2030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ED559BD-F5F7-744E-446B-50DB1A68B0C6}"/>
              </a:ext>
            </a:extLst>
          </p:cNvPr>
          <p:cNvCxnSpPr>
            <a:cxnSpLocks/>
            <a:stCxn id="33" idx="0"/>
            <a:endCxn id="112" idx="0"/>
          </p:cNvCxnSpPr>
          <p:nvPr/>
        </p:nvCxnSpPr>
        <p:spPr>
          <a:xfrm rot="5400000" flipH="1" flipV="1">
            <a:off x="9511357" y="1304590"/>
            <a:ext cx="167278" cy="2286501"/>
          </a:xfrm>
          <a:prstGeom prst="bentConnector3">
            <a:avLst>
              <a:gd name="adj1" fmla="val 2366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77EE9B3-997F-D444-6BA6-AB755731AE91}"/>
              </a:ext>
            </a:extLst>
          </p:cNvPr>
          <p:cNvCxnSpPr>
            <a:cxnSpLocks/>
            <a:stCxn id="21" idx="3"/>
            <a:endCxn id="112" idx="1"/>
          </p:cNvCxnSpPr>
          <p:nvPr/>
        </p:nvCxnSpPr>
        <p:spPr>
          <a:xfrm flipV="1">
            <a:off x="5576572" y="4000567"/>
            <a:ext cx="4177173" cy="40032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CD6B1ACB-0185-BD2A-7F03-140B0A5237FA}"/>
              </a:ext>
            </a:extLst>
          </p:cNvPr>
          <p:cNvCxnSpPr>
            <a:stCxn id="22" idx="3"/>
          </p:cNvCxnSpPr>
          <p:nvPr/>
        </p:nvCxnSpPr>
        <p:spPr>
          <a:xfrm flipV="1">
            <a:off x="4074155" y="4294054"/>
            <a:ext cx="5679590" cy="986589"/>
          </a:xfrm>
          <a:prstGeom prst="bentConnector3">
            <a:avLst>
              <a:gd name="adj1" fmla="val 699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815130C-F91C-1BFF-AB92-19AA109DE10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074155" y="4624367"/>
            <a:ext cx="5727750" cy="1505847"/>
          </a:xfrm>
          <a:prstGeom prst="bentConnector3">
            <a:avLst>
              <a:gd name="adj1" fmla="val 750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56E3F81D-F8AD-038E-8C2C-A2EEB803F4FB}"/>
              </a:ext>
            </a:extLst>
          </p:cNvPr>
          <p:cNvSpPr/>
          <p:nvPr/>
        </p:nvSpPr>
        <p:spPr>
          <a:xfrm>
            <a:off x="6552588" y="54937"/>
            <a:ext cx="1269242" cy="5396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endParaRPr lang="fa-I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14680DC-4C33-0C20-5D77-A0CC52D0F0C2}"/>
              </a:ext>
            </a:extLst>
          </p:cNvPr>
          <p:cNvCxnSpPr>
            <a:cxnSpLocks/>
            <a:stCxn id="19" idx="0"/>
            <a:endCxn id="272" idx="4"/>
          </p:cNvCxnSpPr>
          <p:nvPr/>
        </p:nvCxnSpPr>
        <p:spPr>
          <a:xfrm flipV="1">
            <a:off x="7180853" y="594586"/>
            <a:ext cx="6356" cy="916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E46FCDF2-6830-4693-1569-BBA28F176A51}"/>
              </a:ext>
            </a:extLst>
          </p:cNvPr>
          <p:cNvSpPr txBox="1"/>
          <p:nvPr/>
        </p:nvSpPr>
        <p:spPr>
          <a:xfrm>
            <a:off x="6938030" y="806131"/>
            <a:ext cx="170209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Faculty Edu</a:t>
            </a:r>
            <a:endParaRPr lang="fa-I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7F00A5F-E207-6DDC-4F34-F804DEA395E8}"/>
              </a:ext>
            </a:extLst>
          </p:cNvPr>
          <p:cNvSpPr txBox="1"/>
          <p:nvPr/>
        </p:nvSpPr>
        <p:spPr>
          <a:xfrm>
            <a:off x="163773" y="2984564"/>
            <a:ext cx="6095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Templates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TemplateName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nTerms</a:t>
            </a:r>
            <a:r>
              <a:rPr lang="en-US" sz="1800" dirty="0">
                <a:effectLst/>
                <a:cs typeface="Calibri" panose="020F0502020204030204" pitchFamily="34" charset="0"/>
              </a:rPr>
              <a:t>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BioProg_ID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903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291D0C2-1649-A707-7A20-1254C578AB50}"/>
              </a:ext>
            </a:extLst>
          </p:cNvPr>
          <p:cNvSpPr txBox="1"/>
          <p:nvPr/>
        </p:nvSpPr>
        <p:spPr>
          <a:xfrm>
            <a:off x="163773" y="326340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TemplateData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Template_ID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Course_ID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Term (long)</a:t>
            </a:r>
          </a:p>
        </p:txBody>
      </p:sp>
    </p:spTree>
    <p:extLst>
      <p:ext uri="{BB962C8B-B14F-4D97-AF65-F5344CB8AC3E}">
        <p14:creationId xmlns:p14="http://schemas.microsoft.com/office/powerpoint/2010/main" val="58599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809A82-864D-C602-B6F1-68C2DB15BCFA}"/>
              </a:ext>
            </a:extLst>
          </p:cNvPr>
          <p:cNvSpPr txBox="1"/>
          <p:nvPr/>
        </p:nvSpPr>
        <p:spPr>
          <a:xfrm>
            <a:off x="6287492" y="161070"/>
            <a:ext cx="545257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A0000"/>
                </a:solidFill>
                <a:effectLst/>
                <a:cs typeface="Calibri" panose="020F0502020204030204" pitchFamily="34" charset="0"/>
              </a:rPr>
              <a:t>TermProgs</a:t>
            </a:r>
            <a:endParaRPr lang="en-US" sz="1600" dirty="0">
              <a:solidFill>
                <a:srgbClr val="FA0000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Entry_ID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Term_ID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Course_ID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Staff_ID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Tech_ID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Group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SAT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SUN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MON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TUE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WED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THR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RoomID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SAT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SUN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MON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TUE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WED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THR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RoomID2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Capacity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ExamDate</a:t>
            </a:r>
            <a:r>
              <a:rPr lang="en-US" sz="1600" dirty="0">
                <a:effectLst/>
                <a:cs typeface="Calibri" panose="020F0502020204030204" pitchFamily="34" charset="0"/>
              </a:rPr>
              <a:t> (String * 18)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Notes (</a:t>
            </a:r>
            <a:r>
              <a:rPr lang="en-US" sz="1600" dirty="0" err="1">
                <a:effectLst/>
                <a:cs typeface="Calibri" panose="020F0502020204030204" pitchFamily="34" charset="0"/>
              </a:rPr>
              <a:t>Sring</a:t>
            </a:r>
            <a:r>
              <a:rPr lang="en-US" sz="1600" dirty="0">
                <a:effectLst/>
                <a:cs typeface="Calibri" panose="020F0502020204030204" pitchFamily="34" charset="0"/>
              </a:rPr>
              <a:t>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Merged (Y/N)</a:t>
            </a:r>
          </a:p>
        </p:txBody>
      </p:sp>
    </p:spTree>
    <p:extLst>
      <p:ext uri="{BB962C8B-B14F-4D97-AF65-F5344CB8AC3E}">
        <p14:creationId xmlns:p14="http://schemas.microsoft.com/office/powerpoint/2010/main" val="91029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628FA0D-567D-780A-53CF-FB16FF1ADFCB}"/>
              </a:ext>
            </a:extLst>
          </p:cNvPr>
          <p:cNvGrpSpPr/>
          <p:nvPr/>
        </p:nvGrpSpPr>
        <p:grpSpPr>
          <a:xfrm>
            <a:off x="0" y="1012022"/>
            <a:ext cx="12192000" cy="4833956"/>
            <a:chOff x="0" y="1012022"/>
            <a:chExt cx="12192000" cy="48339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E66D27-30B3-CB9D-9554-F9A708B3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12022"/>
              <a:ext cx="12192000" cy="4833956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17B37A-1CAF-B8C0-D0CC-A9ECF864F7B2}"/>
                </a:ext>
              </a:extLst>
            </p:cNvPr>
            <p:cNvSpPr/>
            <p:nvPr/>
          </p:nvSpPr>
          <p:spPr>
            <a:xfrm>
              <a:off x="10090433" y="1012022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</a:t>
              </a:r>
              <a:endParaRPr lang="fa-I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4D1B75-D69E-5A95-E69E-F79D1D015F88}"/>
                </a:ext>
              </a:extLst>
            </p:cNvPr>
            <p:cNvSpPr/>
            <p:nvPr/>
          </p:nvSpPr>
          <p:spPr>
            <a:xfrm>
              <a:off x="10090431" y="1603051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fa-I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514EA6-131B-DB19-E654-C080DAD74B14}"/>
                </a:ext>
              </a:extLst>
            </p:cNvPr>
            <p:cNvSpPr/>
            <p:nvPr/>
          </p:nvSpPr>
          <p:spPr>
            <a:xfrm>
              <a:off x="10090431" y="2494329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fa-I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6F7C8B-A44B-B3F0-E968-F93C7B004A2B}"/>
                </a:ext>
              </a:extLst>
            </p:cNvPr>
            <p:cNvSpPr/>
            <p:nvPr/>
          </p:nvSpPr>
          <p:spPr>
            <a:xfrm>
              <a:off x="8609556" y="2494328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</a:t>
              </a:r>
              <a:endParaRPr lang="fa-I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285CF3-548F-ACE9-05B3-770246C60CE8}"/>
                </a:ext>
              </a:extLst>
            </p:cNvPr>
            <p:cNvSpPr/>
            <p:nvPr/>
          </p:nvSpPr>
          <p:spPr>
            <a:xfrm>
              <a:off x="5472751" y="2494327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5</a:t>
              </a:r>
              <a:endParaRPr lang="fa-I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0E16D2-230A-D8C4-4363-BB70B648312D}"/>
                </a:ext>
              </a:extLst>
            </p:cNvPr>
            <p:cNvSpPr/>
            <p:nvPr/>
          </p:nvSpPr>
          <p:spPr>
            <a:xfrm>
              <a:off x="10090431" y="4641081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6</a:t>
              </a:r>
              <a:endParaRPr lang="fa-I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27A300-24B2-CB50-D286-7437C44442A8}"/>
                </a:ext>
              </a:extLst>
            </p:cNvPr>
            <p:cNvSpPr/>
            <p:nvPr/>
          </p:nvSpPr>
          <p:spPr>
            <a:xfrm>
              <a:off x="5472752" y="4641081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7</a:t>
              </a:r>
              <a:endParaRPr lang="fa-I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57B7AE-F9C7-5851-7AC4-026A3DF195A2}"/>
                </a:ext>
              </a:extLst>
            </p:cNvPr>
            <p:cNvSpPr/>
            <p:nvPr/>
          </p:nvSpPr>
          <p:spPr>
            <a:xfrm>
              <a:off x="905302" y="5216564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8</a:t>
              </a:r>
              <a:endParaRPr lang="fa-I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F1911-F6F3-DB1C-0C2D-72E250C715B7}"/>
                </a:ext>
              </a:extLst>
            </p:cNvPr>
            <p:cNvSpPr/>
            <p:nvPr/>
          </p:nvSpPr>
          <p:spPr>
            <a:xfrm>
              <a:off x="905302" y="4418261"/>
              <a:ext cx="445639" cy="445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9</a:t>
              </a:r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2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B8459E-435A-43DC-E427-D1D63DDDADEF}"/>
              </a:ext>
            </a:extLst>
          </p:cNvPr>
          <p:cNvSpPr txBox="1"/>
          <p:nvPr/>
        </p:nvSpPr>
        <p:spPr>
          <a:xfrm>
            <a:off x="106905" y="3198903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Departments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DepartmentName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*40)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DepartmentPass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Acc1</a:t>
            </a:r>
            <a:r>
              <a:rPr lang="en-US" sz="1800" dirty="0">
                <a:effectLst/>
                <a:cs typeface="Calibri" panose="020F0502020204030204" pitchFamily="34" charset="0"/>
              </a:rPr>
              <a:t> -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Acc5</a:t>
            </a:r>
            <a:r>
              <a:rPr lang="en-US" sz="1800" dirty="0">
                <a:effectLst/>
                <a:cs typeface="Calibri" panose="020F0502020204030204" pitchFamily="34" charset="0"/>
              </a:rPr>
              <a:t> As Boolean</a:t>
            </a:r>
          </a:p>
        </p:txBody>
      </p:sp>
    </p:spTree>
    <p:extLst>
      <p:ext uri="{BB962C8B-B14F-4D97-AF65-F5344CB8AC3E}">
        <p14:creationId xmlns:p14="http://schemas.microsoft.com/office/powerpoint/2010/main" val="195687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6239F5-6F1C-4377-21E8-C79105D42C3A}"/>
              </a:ext>
            </a:extLst>
          </p:cNvPr>
          <p:cNvSpPr txBox="1"/>
          <p:nvPr/>
        </p:nvSpPr>
        <p:spPr>
          <a:xfrm>
            <a:off x="117586" y="3429000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Technecians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Department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Invited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TechCode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</p:txBody>
      </p:sp>
    </p:spTree>
    <p:extLst>
      <p:ext uri="{BB962C8B-B14F-4D97-AF65-F5344CB8AC3E}">
        <p14:creationId xmlns:p14="http://schemas.microsoft.com/office/powerpoint/2010/main" val="294234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80855B7-F4E9-E3BD-12D6-C180661C2E95}"/>
              </a:ext>
            </a:extLst>
          </p:cNvPr>
          <p:cNvSpPr txBox="1"/>
          <p:nvPr/>
        </p:nvSpPr>
        <p:spPr>
          <a:xfrm>
            <a:off x="106905" y="3500911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Rooms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RoomName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RoomCapacity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VideoProjector</a:t>
            </a:r>
            <a:r>
              <a:rPr lang="en-US" sz="1800" dirty="0">
                <a:effectLst/>
                <a:cs typeface="Calibri" panose="020F0502020204030204" pitchFamily="34" charset="0"/>
              </a:rPr>
              <a:t>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</p:txBody>
      </p:sp>
    </p:spTree>
    <p:extLst>
      <p:ext uri="{BB962C8B-B14F-4D97-AF65-F5344CB8AC3E}">
        <p14:creationId xmlns:p14="http://schemas.microsoft.com/office/powerpoint/2010/main" val="17564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F534FC0-2092-7B16-F9D1-A0D0409BECFE}"/>
              </a:ext>
            </a:extLst>
          </p:cNvPr>
          <p:cNvSpPr txBox="1"/>
          <p:nvPr/>
        </p:nvSpPr>
        <p:spPr>
          <a:xfrm>
            <a:off x="163773" y="3413340"/>
            <a:ext cx="6093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BioProgs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ProgramName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Levelx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ServicePrograms</a:t>
            </a:r>
            <a:r>
              <a:rPr lang="en-US" sz="1800" dirty="0">
                <a:effectLst/>
                <a:cs typeface="Calibri" panose="020F0502020204030204" pitchFamily="34" charset="0"/>
              </a:rPr>
              <a:t>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StaffPrograms</a:t>
            </a:r>
            <a:r>
              <a:rPr lang="en-US" sz="1800" dirty="0">
                <a:effectLst/>
                <a:cs typeface="Calibri" panose="020F0502020204030204" pitchFamily="34" charset="0"/>
              </a:rPr>
              <a:t>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Department_ID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</p:txBody>
      </p:sp>
    </p:spTree>
    <p:extLst>
      <p:ext uri="{BB962C8B-B14F-4D97-AF65-F5344CB8AC3E}">
        <p14:creationId xmlns:p14="http://schemas.microsoft.com/office/powerpoint/2010/main" val="38095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283C173-AC51-B9DA-BBA0-67D632B89018}"/>
              </a:ext>
            </a:extLst>
          </p:cNvPr>
          <p:cNvSpPr txBox="1"/>
          <p:nvPr/>
        </p:nvSpPr>
        <p:spPr>
          <a:xfrm>
            <a:off x="163773" y="3256472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Staff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StaffCode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Affiliation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</p:txBody>
      </p:sp>
    </p:spTree>
    <p:extLst>
      <p:ext uri="{BB962C8B-B14F-4D97-AF65-F5344CB8AC3E}">
        <p14:creationId xmlns:p14="http://schemas.microsoft.com/office/powerpoint/2010/main" val="266151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19FC1F4-D265-7DC0-926C-634D0E38BAAA}"/>
              </a:ext>
            </a:extLst>
          </p:cNvPr>
          <p:cNvSpPr txBox="1"/>
          <p:nvPr/>
        </p:nvSpPr>
        <p:spPr>
          <a:xfrm>
            <a:off x="117586" y="3269686"/>
            <a:ext cx="6093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A0000"/>
                </a:solidFill>
                <a:effectLst/>
                <a:cs typeface="Calibri" panose="020F0502020204030204" pitchFamily="34" charset="0"/>
              </a:rPr>
              <a:t>Entries</a:t>
            </a:r>
            <a:endParaRPr lang="en-US" sz="1800" dirty="0">
              <a:solidFill>
                <a:srgbClr val="FA0000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BioProg_ID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EntYear</a:t>
            </a:r>
            <a:r>
              <a:rPr lang="en-US" sz="1800" dirty="0">
                <a:effectLst/>
                <a:cs typeface="Calibri" panose="020F0502020204030204" pitchFamily="34" charset="0"/>
              </a:rPr>
              <a:t>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StudentCount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Active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927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4975203-3188-7A28-2981-0D5727D4DCFA}"/>
              </a:ext>
            </a:extLst>
          </p:cNvPr>
          <p:cNvSpPr txBox="1"/>
          <p:nvPr/>
        </p:nvSpPr>
        <p:spPr>
          <a:xfrm>
            <a:off x="163773" y="3565951"/>
            <a:ext cx="6093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Courses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BioProg_ID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CourseName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CourseNumber</a:t>
            </a:r>
            <a:r>
              <a:rPr lang="en-US" sz="1800" dirty="0">
                <a:effectLst/>
                <a:cs typeface="Calibri" panose="020F0502020204030204" pitchFamily="34" charset="0"/>
              </a:rPr>
              <a:t> (Double)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Units (Int)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Units_equivalent</a:t>
            </a:r>
            <a:r>
              <a:rPr lang="en-US" sz="1800" dirty="0">
                <a:effectLst/>
                <a:cs typeface="Calibri" panose="020F0502020204030204" pitchFamily="34" charset="0"/>
              </a:rPr>
              <a:t> (Single)</a:t>
            </a:r>
          </a:p>
        </p:txBody>
      </p:sp>
    </p:spTree>
    <p:extLst>
      <p:ext uri="{BB962C8B-B14F-4D97-AF65-F5344CB8AC3E}">
        <p14:creationId xmlns:p14="http://schemas.microsoft.com/office/powerpoint/2010/main" val="27102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43660AB-AA99-3C36-D1AA-905994566249}"/>
              </a:ext>
            </a:extLst>
          </p:cNvPr>
          <p:cNvSpPr txBox="1"/>
          <p:nvPr/>
        </p:nvSpPr>
        <p:spPr>
          <a:xfrm>
            <a:off x="116916" y="3080202"/>
            <a:ext cx="6095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Terms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Term (String * 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Manager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Active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32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739</Words>
  <Application>Microsoft Office PowerPoint</Application>
  <PresentationFormat>Widescreen</PresentationFormat>
  <Paragraphs>355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Sharifi-Tehrani</dc:creator>
  <cp:lastModifiedBy>Majid Sharifi-Tehrani</cp:lastModifiedBy>
  <cp:revision>5</cp:revision>
  <dcterms:created xsi:type="dcterms:W3CDTF">2022-07-04T10:56:53Z</dcterms:created>
  <dcterms:modified xsi:type="dcterms:W3CDTF">2022-08-25T06:43:18Z</dcterms:modified>
</cp:coreProperties>
</file>