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5"/>
  </p:sldMasterIdLst>
  <p:notesMasterIdLst>
    <p:notesMasterId r:id="rId14"/>
  </p:notesMasterIdLst>
  <p:handoutMasterIdLst>
    <p:handoutMasterId r:id="rId15"/>
  </p:handoutMasterIdLst>
  <p:sldIdLst>
    <p:sldId id="267" r:id="rId6"/>
    <p:sldId id="264" r:id="rId7"/>
    <p:sldId id="265" r:id="rId8"/>
    <p:sldId id="260" r:id="rId9"/>
    <p:sldId id="261" r:id="rId10"/>
    <p:sldId id="262" r:id="rId11"/>
    <p:sldId id="266" r:id="rId12"/>
    <p:sldId id="268" r:id="rId13"/>
  </p:sldIdLst>
  <p:sldSz cx="13758863" cy="7739063"/>
  <p:notesSz cx="7739063" cy="10007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9879"/>
    <a:srgbClr val="FEDFA0"/>
    <a:srgbClr val="FDD0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3" autoAdjust="0"/>
    <p:restoredTop sz="86420" autoAdjust="0"/>
  </p:normalViewPr>
  <p:slideViewPr>
    <p:cSldViewPr>
      <p:cViewPr varScale="1">
        <p:scale>
          <a:sx n="104" d="100"/>
          <a:sy n="104" d="100"/>
        </p:scale>
        <p:origin x="-96" y="-354"/>
      </p:cViewPr>
      <p:guideLst>
        <p:guide orient="horz" pos="2160"/>
        <p:guide pos="3958"/>
      </p:guideLst>
    </p:cSldViewPr>
  </p:slideViewPr>
  <p:outlineViewPr>
    <p:cViewPr>
      <p:scale>
        <a:sx n="33" d="100"/>
        <a:sy n="33" d="100"/>
      </p:scale>
      <p:origin x="259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820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543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383088" y="0"/>
            <a:ext cx="3354387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8AE0F-BFBE-45D8-A273-23B4E6A343E5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5950"/>
            <a:ext cx="33543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383088" y="9505950"/>
            <a:ext cx="3354387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A6134-E2E4-4F0D-A834-398270193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0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543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83088" y="0"/>
            <a:ext cx="33543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26B3-E87E-4F78-A7E0-8D3268206701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0888"/>
            <a:ext cx="6670675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4700" y="4752975"/>
            <a:ext cx="619125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335438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83088" y="9505950"/>
            <a:ext cx="3354387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7E0C9-FAA1-4639-90ED-D627BAD21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99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.png"/><Relationship Id="rId22" Type="http://schemas.openxmlformats.org/officeDocument/2006/relationships/image" Target="../media/image2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008"/>
            <a:ext cx="13760658" cy="7738055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19310" y="2311400"/>
            <a:ext cx="9847031" cy="1785144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375627" rtl="0" eaLnBrk="1" latinLnBrk="0" hangingPunct="1">
              <a:lnSpc>
                <a:spcPts val="6545"/>
              </a:lnSpc>
              <a:spcBef>
                <a:spcPct val="0"/>
              </a:spcBef>
              <a:buNone/>
              <a:defRPr lang="en-US" sz="6771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619310" y="7305622"/>
            <a:ext cx="4358108" cy="173766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129" cap="all" smtClean="0">
                <a:solidFill>
                  <a:srgbClr val="939598"/>
                </a:solidFill>
                <a:cs typeface="Arial" pitchFamily="34" charset="0"/>
              </a:rPr>
              <a:t>2013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9310" y="4581525"/>
            <a:ext cx="9836709" cy="515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3756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8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6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02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9310" y="5417344"/>
            <a:ext cx="7235606" cy="5778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6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black">
          <a:xfrm>
            <a:off x="619311" y="5143253"/>
            <a:ext cx="1239075" cy="1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9311" y="5263690"/>
            <a:ext cx="117611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816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8542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964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9994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5721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9143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2564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2899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8626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2057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285386" y="6170608"/>
            <a:ext cx="350942" cy="350838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493417" y="6170608"/>
            <a:ext cx="350942" cy="350838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/>
        </p:nvGrpSpPr>
        <p:grpSpPr>
          <a:xfrm>
            <a:off x="1076238" y="6170608"/>
            <a:ext cx="350942" cy="350838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2659282" y="6142208"/>
            <a:ext cx="412873" cy="41275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/>
        </p:nvGrpSpPr>
        <p:grpSpPr>
          <a:xfrm>
            <a:off x="5910595" y="6170608"/>
            <a:ext cx="350942" cy="350838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/>
        </p:nvGrpSpPr>
        <p:grpSpPr>
          <a:xfrm>
            <a:off x="5105987" y="6170608"/>
            <a:ext cx="350942" cy="350838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/>
        </p:nvGrpSpPr>
        <p:grpSpPr>
          <a:xfrm>
            <a:off x="5508291" y="6170608"/>
            <a:ext cx="350942" cy="350838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/>
        </p:nvGrpSpPr>
        <p:grpSpPr>
          <a:xfrm>
            <a:off x="6716322" y="6170608"/>
            <a:ext cx="350942" cy="350838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947359" y="3448601"/>
            <a:ext cx="2722852" cy="9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266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619311" y="7309904"/>
            <a:ext cx="37455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331118"/>
            <a:ext cx="6071820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7047233" y="1341484"/>
            <a:ext cx="6071820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204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619311" y="7291394"/>
            <a:ext cx="35931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331118"/>
            <a:ext cx="6071820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7047233" y="1341484"/>
            <a:ext cx="6071820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40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19311" y="7309904"/>
            <a:ext cx="37455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6814305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331118"/>
            <a:ext cx="6814305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5736" y="0"/>
            <a:ext cx="6043126" cy="7739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7885813" y="7143581"/>
            <a:ext cx="4992289" cy="4425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13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248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19311" y="7291394"/>
            <a:ext cx="40503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6814305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331118"/>
            <a:ext cx="6814305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5736" y="0"/>
            <a:ext cx="6043126" cy="7739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7885813" y="7143581"/>
            <a:ext cx="4992289" cy="4425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13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4963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3758862" cy="7739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19311" y="7309904"/>
            <a:ext cx="3974120" cy="173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642272" y="171021"/>
            <a:ext cx="4992289" cy="4425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13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3978761"/>
            <a:ext cx="8899552" cy="2585110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047">
                <a:solidFill>
                  <a:schemeClr val="tx1"/>
                </a:solidFill>
              </a:defRPr>
            </a:lvl1pPr>
            <a:lvl2pPr marL="385172" indent="0">
              <a:buNone/>
              <a:defRPr/>
            </a:lvl2pPr>
            <a:lvl3pPr marL="766759" indent="0">
              <a:buNone/>
              <a:defRPr/>
            </a:lvl3pPr>
            <a:lvl4pPr marL="1091019" indent="0">
              <a:buNone/>
              <a:defRPr/>
            </a:lvl4pPr>
            <a:lvl5pPr marL="1293458" indent="0"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5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" y="5235109"/>
            <a:ext cx="13758863" cy="2504261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619311" y="7309904"/>
            <a:ext cx="35931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2063657" y="1121119"/>
            <a:ext cx="9635136" cy="4899536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305777" y="1440325"/>
            <a:ext cx="9150892" cy="3659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63">
                <a:solidFill>
                  <a:schemeClr val="bg1"/>
                </a:solidFill>
              </a:defRPr>
            </a:lvl1pPr>
            <a:lvl2pPr marL="385172" indent="0" algn="ctr">
              <a:buNone/>
              <a:defRPr>
                <a:solidFill>
                  <a:schemeClr val="bg1"/>
                </a:solidFill>
              </a:defRPr>
            </a:lvl2pPr>
            <a:lvl3pPr marL="766759" indent="0" algn="ctr">
              <a:buNone/>
              <a:defRPr>
                <a:solidFill>
                  <a:schemeClr val="bg1"/>
                </a:solidFill>
              </a:defRPr>
            </a:lvl3pPr>
            <a:lvl4pPr marL="1091019" indent="0" algn="ctr">
              <a:buNone/>
              <a:defRPr>
                <a:solidFill>
                  <a:schemeClr val="bg1"/>
                </a:solidFill>
              </a:defRPr>
            </a:lvl4pPr>
            <a:lvl5pPr marL="1293458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4214" y="6786048"/>
            <a:ext cx="11354019" cy="769533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305777" y="6269761"/>
            <a:ext cx="9150892" cy="988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8" b="1">
                <a:solidFill>
                  <a:schemeClr val="tx1"/>
                </a:solidFill>
              </a:defRPr>
            </a:lvl1pPr>
            <a:lvl2pPr marL="385172" indent="0">
              <a:buNone/>
              <a:defRPr/>
            </a:lvl2pPr>
            <a:lvl3pPr marL="766759" indent="0">
              <a:buNone/>
              <a:defRPr/>
            </a:lvl3pPr>
            <a:lvl4pPr marL="1091019" indent="0">
              <a:buNone/>
              <a:defRPr/>
            </a:lvl4pPr>
            <a:lvl5pPr marL="1293458" indent="0">
              <a:buNone/>
              <a:defRPr/>
            </a:lvl5pPr>
          </a:lstStyle>
          <a:p>
            <a:pPr lvl="0"/>
            <a:r>
              <a:rPr lang="en-US" dirty="0" smtClean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47914" y="5228365"/>
            <a:ext cx="666619" cy="118236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 bwMode="gray">
          <a:xfrm>
            <a:off x="6607411" y="828373"/>
            <a:ext cx="547624" cy="547460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57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" y="5235109"/>
            <a:ext cx="13758863" cy="2504261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94990" y="0"/>
            <a:ext cx="7067458" cy="7739063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88" tIns="51594" rIns="103188" bIns="515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619311" y="7277276"/>
            <a:ext cx="3818371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white">
          <a:xfrm>
            <a:off x="7676865" y="949024"/>
            <a:ext cx="5435541" cy="679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/>
        </p:nvGrpSpPr>
        <p:grpSpPr bwMode="gray">
          <a:xfrm>
            <a:off x="7888501" y="7155926"/>
            <a:ext cx="4985446" cy="326817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7812951" y="1084599"/>
            <a:ext cx="5143374" cy="912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160" cap="none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619311" y="627724"/>
            <a:ext cx="6827464" cy="62961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813629" y="2280444"/>
            <a:ext cx="5140274" cy="46434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7813629" y="2153340"/>
            <a:ext cx="514027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123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" y="5235109"/>
            <a:ext cx="13758863" cy="2504261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94990" y="0"/>
            <a:ext cx="7067458" cy="7739063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88" tIns="51594" rIns="103188" bIns="515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619311" y="7300901"/>
            <a:ext cx="3818371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white">
          <a:xfrm>
            <a:off x="7676865" y="949024"/>
            <a:ext cx="5435541" cy="679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/>
        </p:nvGrpSpPr>
        <p:grpSpPr bwMode="gray">
          <a:xfrm>
            <a:off x="7888501" y="7155926"/>
            <a:ext cx="4985446" cy="326817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7812951" y="1084599"/>
            <a:ext cx="5143374" cy="912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160" cap="none"/>
            </a:lvl1pPr>
          </a:lstStyle>
          <a:p>
            <a:r>
              <a:rPr lang="en-US" dirty="0" smtClean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813629" y="2153340"/>
            <a:ext cx="5140274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619311" y="627724"/>
            <a:ext cx="6827464" cy="62961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813629" y="2280444"/>
            <a:ext cx="5140274" cy="46434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632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619311" y="7309904"/>
            <a:ext cx="41265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619309" y="1331118"/>
            <a:ext cx="12499744" cy="588254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708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85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619309" y="1331118"/>
            <a:ext cx="12499744" cy="588254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708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619311" y="7329492"/>
            <a:ext cx="36693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16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008"/>
            <a:ext cx="13760658" cy="7738055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19310" y="2311400"/>
            <a:ext cx="9847031" cy="1785144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375627" rtl="0" eaLnBrk="1" latinLnBrk="0" hangingPunct="1">
              <a:lnSpc>
                <a:spcPts val="6545"/>
              </a:lnSpc>
              <a:spcBef>
                <a:spcPct val="0"/>
              </a:spcBef>
              <a:buNone/>
              <a:defRPr lang="en-US" sz="6771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619310" y="7305622"/>
            <a:ext cx="4358108" cy="173766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129" cap="all" smtClean="0">
                <a:solidFill>
                  <a:srgbClr val="939598"/>
                </a:solidFill>
                <a:cs typeface="Arial" pitchFamily="34" charset="0"/>
              </a:rPr>
              <a:t>2013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9310" y="4581525"/>
            <a:ext cx="9836709" cy="515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3756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8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6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02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9310" y="5417344"/>
            <a:ext cx="7235606" cy="5778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6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816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8542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964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9994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5721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9143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2564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2899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8626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2057" y="6170608"/>
            <a:ext cx="352060" cy="3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285386" y="6170608"/>
            <a:ext cx="350942" cy="350838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493417" y="6170608"/>
            <a:ext cx="350942" cy="350838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/>
        </p:nvGrpSpPr>
        <p:grpSpPr>
          <a:xfrm>
            <a:off x="1076238" y="6170608"/>
            <a:ext cx="350942" cy="350838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2659282" y="6142208"/>
            <a:ext cx="412873" cy="41275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/>
        </p:nvGrpSpPr>
        <p:grpSpPr>
          <a:xfrm>
            <a:off x="5910595" y="6170608"/>
            <a:ext cx="350942" cy="350838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/>
        </p:nvGrpSpPr>
        <p:grpSpPr>
          <a:xfrm>
            <a:off x="5105987" y="6170608"/>
            <a:ext cx="350942" cy="350838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/>
        </p:nvGrpSpPr>
        <p:grpSpPr>
          <a:xfrm>
            <a:off x="5508291" y="6170608"/>
            <a:ext cx="350942" cy="350838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/>
        </p:nvGrpSpPr>
        <p:grpSpPr>
          <a:xfrm>
            <a:off x="6716322" y="6170608"/>
            <a:ext cx="350942" cy="350838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947359" y="3448601"/>
            <a:ext cx="2722852" cy="907321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1079402" y="3910035"/>
            <a:ext cx="1355186" cy="1353245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129"/>
            </a:lvl1pPr>
          </a:lstStyle>
          <a:p>
            <a:pPr marL="0" marR="0" lvl="0" indent="0" defTabSz="1031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31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203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337964" y="5383308"/>
            <a:ext cx="1906672" cy="223931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241"/>
            </a:lvl1pPr>
            <a:lvl2pPr marL="385172" indent="0" algn="r">
              <a:buFontTx/>
              <a:buNone/>
              <a:defRPr sz="1241"/>
            </a:lvl2pPr>
            <a:lvl3pPr marL="766759" indent="0" algn="r">
              <a:buFontTx/>
              <a:buNone/>
              <a:defRPr sz="1241"/>
            </a:lvl3pPr>
            <a:lvl4pPr marL="1091019" indent="0" algn="r">
              <a:buFontTx/>
              <a:buNone/>
              <a:defRPr sz="1241"/>
            </a:lvl4pPr>
            <a:lvl5pPr marL="1293458" indent="0" algn="r">
              <a:buFontTx/>
              <a:buNone/>
              <a:defRPr sz="1241"/>
            </a:lvl5pPr>
          </a:lstStyle>
          <a:p>
            <a:pPr marL="0" marR="0" lvl="0" indent="0" algn="r" defTabSz="1031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41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241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24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079402" y="5263690"/>
            <a:ext cx="1355186" cy="3443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31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31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/>
        </p:nvSpPr>
        <p:spPr bwMode="black">
          <a:xfrm>
            <a:off x="619311" y="5143253"/>
            <a:ext cx="1239075" cy="1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19311" y="5263690"/>
            <a:ext cx="117611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442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5235109"/>
            <a:ext cx="13758863" cy="2504261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619309" y="1331119"/>
            <a:ext cx="12499744" cy="58789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708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619311" y="7218740"/>
            <a:ext cx="4050320" cy="269215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350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9311" y="7218740"/>
            <a:ext cx="4355120" cy="269215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679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19311" y="7218740"/>
            <a:ext cx="4507520" cy="384591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04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008"/>
            <a:ext cx="13760658" cy="7738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2063657" y="1715236"/>
            <a:ext cx="9635136" cy="4899536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1008"/>
            <a:ext cx="13758863" cy="7738055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607411" y="1422490"/>
            <a:ext cx="547624" cy="547460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155981" y="5007994"/>
            <a:ext cx="74504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086192" y="5346989"/>
            <a:ext cx="5590065" cy="320400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6405" y="2267976"/>
            <a:ext cx="7869640" cy="251822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947359" y="3448601"/>
            <a:ext cx="2722852" cy="9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737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ubtitle 2"/>
          <p:cNvSpPr>
            <a:spLocks noGrp="1"/>
          </p:cNvSpPr>
          <p:nvPr>
            <p:ph type="subTitle" idx="1"/>
          </p:nvPr>
        </p:nvSpPr>
        <p:spPr bwMode="gray">
          <a:xfrm rot="-1260000">
            <a:off x="3050738" y="3890025"/>
            <a:ext cx="10738610" cy="805631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3756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6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6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02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233628" y="2143195"/>
            <a:ext cx="11054289" cy="2225662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375627" rtl="0" eaLnBrk="1" latinLnBrk="0" hangingPunct="1">
              <a:lnSpc>
                <a:spcPts val="6545"/>
              </a:lnSpc>
              <a:spcBef>
                <a:spcPct val="0"/>
              </a:spcBef>
              <a:buNone/>
              <a:defRPr lang="en-US" sz="6320" b="0" kern="1200" cap="none" spc="0" baseline="0" dirty="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129" cap="all" smtClean="0">
                <a:solidFill>
                  <a:srgbClr val="939598"/>
                </a:solidFill>
                <a:cs typeface="Arial" pitchFamily="34" charset="0"/>
              </a:rPr>
              <a:t>2013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80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ntent-back-withTex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1009"/>
            <a:ext cx="13758861" cy="7737046"/>
          </a:xfrm>
          <a:prstGeom prst="rect">
            <a:avLst/>
          </a:prstGeom>
        </p:spPr>
      </p:pic>
      <p:sp>
        <p:nvSpPr>
          <p:cNvPr id="11" name="Rectangle 11"/>
          <p:cNvSpPr>
            <a:spLocks noChangeArrowheads="1"/>
          </p:cNvSpPr>
          <p:nvPr/>
        </p:nvSpPr>
        <p:spPr bwMode="gray">
          <a:xfrm flipH="1">
            <a:off x="231917" y="288783"/>
            <a:ext cx="13526947" cy="673847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560" tIns="68779" rIns="137560" bIns="68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12844" y="1748536"/>
            <a:ext cx="13233466" cy="5444824"/>
          </a:xfrm>
          <a:prstGeom prst="rect">
            <a:avLst/>
          </a:prstGeom>
        </p:spPr>
        <p:txBody>
          <a:bodyPr lIns="121899" tIns="60949" rIns="121899" bIns="60949">
            <a:normAutofit/>
          </a:bodyPr>
          <a:lstStyle>
            <a:lvl1pPr marL="255542" indent="-255542">
              <a:lnSpc>
                <a:spcPct val="95000"/>
              </a:lnSpc>
              <a:spcBef>
                <a:spcPts val="903"/>
              </a:spcBef>
              <a:buClr>
                <a:schemeClr val="accent1"/>
              </a:buClr>
              <a:defRPr sz="2708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5000"/>
              </a:lnSpc>
              <a:spcBef>
                <a:spcPts val="903"/>
              </a:spcBef>
              <a:buClr>
                <a:schemeClr val="accent1"/>
              </a:buClr>
              <a:buFont typeface="Arial" pitchFamily="34" charset="0"/>
              <a:buChar char="–"/>
              <a:defRPr sz="2257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5000"/>
              </a:lnSpc>
              <a:spcBef>
                <a:spcPts val="903"/>
              </a:spcBef>
              <a:buClr>
                <a:schemeClr val="accent1"/>
              </a:buClr>
              <a:buFont typeface="Arial" pitchFamily="34" charset="0"/>
              <a:buChar char="–"/>
              <a:defRPr sz="2031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5000"/>
              </a:lnSpc>
              <a:spcBef>
                <a:spcPts val="903"/>
              </a:spcBef>
              <a:buClr>
                <a:schemeClr val="accent1"/>
              </a:buClr>
              <a:buFont typeface="Arial" pitchFamily="34" charset="0"/>
              <a:buChar char="–"/>
              <a:defRPr sz="1806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5000"/>
              </a:lnSpc>
              <a:spcBef>
                <a:spcPts val="903"/>
              </a:spcBef>
              <a:buClr>
                <a:schemeClr val="accent1"/>
              </a:buClr>
              <a:buFont typeface="Arial" pitchFamily="34" charset="0"/>
              <a:buChar char="–"/>
              <a:defRPr sz="1806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320272" y="288783"/>
            <a:ext cx="13438591" cy="673847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7" name="Freeform 12"/>
          <p:cNvSpPr>
            <a:spLocks/>
          </p:cNvSpPr>
          <p:nvPr/>
        </p:nvSpPr>
        <p:spPr bwMode="gray">
          <a:xfrm>
            <a:off x="20" y="286095"/>
            <a:ext cx="231905" cy="894564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560" tIns="68779" rIns="137560" bIns="68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  <a:latin typeface="Foundry Gridnik Medium" pitchFamily="5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invGray">
          <a:xfrm flipH="1">
            <a:off x="93472" y="7337095"/>
            <a:ext cx="483032" cy="199197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560" tIns="68779" rIns="137560" bIns="68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 flipH="1">
            <a:off x="0" y="7337093"/>
            <a:ext cx="93473" cy="294475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560" tIns="68779" rIns="137560" bIns="68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112677" y="7273144"/>
            <a:ext cx="454137" cy="312667"/>
          </a:xfrm>
          <a:prstGeom prst="rect">
            <a:avLst/>
          </a:prstGeom>
        </p:spPr>
        <p:txBody>
          <a:bodyPr wrap="none" lIns="137560" tIns="68779" rIns="137560" bIns="68779">
            <a:spAutoFit/>
          </a:bodyPr>
          <a:lstStyle/>
          <a:p>
            <a:pPr algn="ctr"/>
            <a:fld id="{259F4B34-A25D-4DEF-97BC-C4D92417BF9B}" type="slidenum">
              <a:rPr lang="en-US" sz="1129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en-US" sz="1129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2429059" y="7370561"/>
            <a:ext cx="1140025" cy="18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129" cap="all" smtClean="0">
                <a:solidFill>
                  <a:srgbClr val="939598"/>
                </a:solidFill>
                <a:cs typeface="Arial" pitchFamily="34" charset="0"/>
              </a:rPr>
              <a:t>2013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305254" y="962630"/>
            <a:ext cx="13233466" cy="721955"/>
          </a:xfrm>
          <a:prstGeom prst="rect">
            <a:avLst/>
          </a:prstGeom>
        </p:spPr>
        <p:txBody>
          <a:bodyPr lIns="121899" tIns="60949" rIns="121899" bIns="60949" anchor="ctr" anchorCtr="0">
            <a:normAutofit/>
          </a:bodyPr>
          <a:lstStyle>
            <a:lvl1pPr marL="0" indent="0">
              <a:buNone/>
              <a:defRPr sz="3611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87813" indent="0">
              <a:buNone/>
              <a:defRPr sz="3047" b="1"/>
            </a:lvl2pPr>
            <a:lvl3pPr marL="1375627" indent="0">
              <a:buNone/>
              <a:defRPr sz="2708" b="1"/>
            </a:lvl3pPr>
            <a:lvl4pPr marL="2063440" indent="0">
              <a:buNone/>
              <a:defRPr sz="2370" b="1"/>
            </a:lvl4pPr>
            <a:lvl5pPr marL="2751253" indent="0">
              <a:buNone/>
              <a:defRPr sz="2370" b="1"/>
            </a:lvl5pPr>
            <a:lvl6pPr marL="3439067" indent="0">
              <a:buNone/>
              <a:defRPr sz="2370" b="1"/>
            </a:lvl6pPr>
            <a:lvl7pPr marL="4126879" indent="0">
              <a:buNone/>
              <a:defRPr sz="2370" b="1"/>
            </a:lvl7pPr>
            <a:lvl8pPr marL="4814692" indent="0">
              <a:buNone/>
              <a:defRPr sz="2370" b="1"/>
            </a:lvl8pPr>
            <a:lvl9pPr marL="5502506" indent="0">
              <a:buNone/>
              <a:defRPr sz="23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5317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08"/>
            <a:ext cx="13760654" cy="77380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black">
          <a:xfrm>
            <a:off x="0" y="7204880"/>
            <a:ext cx="13762447" cy="5341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88" tIns="51594" rIns="103188" bIns="515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204879"/>
            <a:ext cx="1375900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619310" y="7305622"/>
            <a:ext cx="4358108" cy="173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129" cap="all" smtClean="0">
                <a:solidFill>
                  <a:srgbClr val="939598"/>
                </a:solidFill>
                <a:cs typeface="Arial" pitchFamily="34" charset="0"/>
              </a:rPr>
              <a:t>2013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992114" y="1929606"/>
            <a:ext cx="10817283" cy="32194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375627" rtl="0" eaLnBrk="1" latinLnBrk="0" hangingPunct="1">
              <a:lnSpc>
                <a:spcPts val="7313"/>
              </a:lnSpc>
              <a:spcBef>
                <a:spcPct val="0"/>
              </a:spcBef>
              <a:buNone/>
              <a:defRPr lang="en-US" sz="5417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ltGray">
          <a:xfrm>
            <a:off x="1720" y="0"/>
            <a:ext cx="13759006" cy="802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992114" y="5179083"/>
            <a:ext cx="10816997" cy="1692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8">
                <a:solidFill>
                  <a:schemeClr val="bg1"/>
                </a:solidFill>
              </a:defRPr>
            </a:lvl1pPr>
            <a:lvl2pPr marL="515950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1900" indent="0">
              <a:buNone/>
              <a:defRPr sz="2031">
                <a:solidFill>
                  <a:schemeClr val="tx1">
                    <a:tint val="75000"/>
                  </a:schemeClr>
                </a:solidFill>
              </a:defRPr>
            </a:lvl3pPr>
            <a:lvl4pPr marL="154785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380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7975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570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165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7602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1864546" y="5149522"/>
            <a:ext cx="0" cy="2050315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gray">
          <a:xfrm>
            <a:off x="1797454" y="7142783"/>
            <a:ext cx="134184" cy="13414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188" tIns="51594" rIns="103188" bIns="515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 smtClean="0"/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white">
          <a:xfrm>
            <a:off x="1322954" y="4612686"/>
            <a:ext cx="392362" cy="391446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14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619311" y="7218740"/>
            <a:ext cx="3745520" cy="269215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39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19311" y="7291394"/>
            <a:ext cx="3669320" cy="173766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06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19311" y="7309904"/>
            <a:ext cx="38217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331118"/>
            <a:ext cx="12499742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50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19311" y="7291394"/>
            <a:ext cx="37455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331118"/>
            <a:ext cx="12499742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117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19310" y="1795463"/>
            <a:ext cx="12499742" cy="54146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629632" y="1031875"/>
            <a:ext cx="12499742" cy="3302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708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0">
              <a:buNone/>
              <a:defRPr sz="3047" b="1"/>
            </a:lvl2pPr>
            <a:lvl3pPr marL="1375627" indent="0">
              <a:buNone/>
              <a:defRPr sz="2708" b="1"/>
            </a:lvl3pPr>
            <a:lvl4pPr marL="2063440" indent="0">
              <a:buNone/>
              <a:defRPr sz="2370" b="1"/>
            </a:lvl4pPr>
            <a:lvl5pPr marL="2751253" indent="0">
              <a:buNone/>
              <a:defRPr sz="2370" b="1"/>
            </a:lvl5pPr>
            <a:lvl6pPr marL="3439067" indent="0">
              <a:buNone/>
              <a:defRPr sz="2370" b="1"/>
            </a:lvl6pPr>
            <a:lvl7pPr marL="4126879" indent="0">
              <a:buNone/>
              <a:defRPr sz="2370" b="1"/>
            </a:lvl7pPr>
            <a:lvl8pPr marL="4814692" indent="0">
              <a:buNone/>
              <a:defRPr sz="2370" b="1"/>
            </a:lvl8pPr>
            <a:lvl9pPr marL="5502506" indent="0">
              <a:buNone/>
              <a:defRPr sz="23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619311" y="7218740"/>
            <a:ext cx="3897920" cy="269215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421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619311" y="7291394"/>
            <a:ext cx="3821720" cy="173766"/>
          </a:xfrm>
        </p:spPr>
        <p:txBody>
          <a:bodyPr/>
          <a:lstStyle/>
          <a:p>
            <a:r>
              <a:rPr lang="en-US" sz="1129" cap="all" dirty="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cap="all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19310" y="309562"/>
            <a:ext cx="12499742" cy="588169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37562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375627" algn="l"/>
              </a:tabLst>
              <a:defRPr lang="en-US" sz="4063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/>
        </p:nvSpPr>
        <p:spPr bwMode="black">
          <a:xfrm>
            <a:off x="231806" y="477802"/>
            <a:ext cx="226425" cy="22635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3188" tIns="51594" rIns="103188" bIns="515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629632" y="1031875"/>
            <a:ext cx="12499742" cy="3302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708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0">
              <a:buNone/>
              <a:defRPr sz="3047" b="1"/>
            </a:lvl2pPr>
            <a:lvl3pPr marL="1375627" indent="0">
              <a:buNone/>
              <a:defRPr sz="2708" b="1"/>
            </a:lvl3pPr>
            <a:lvl4pPr marL="2063440" indent="0">
              <a:buNone/>
              <a:defRPr sz="2370" b="1"/>
            </a:lvl4pPr>
            <a:lvl5pPr marL="2751253" indent="0">
              <a:buNone/>
              <a:defRPr sz="2370" b="1"/>
            </a:lvl5pPr>
            <a:lvl6pPr marL="3439067" indent="0">
              <a:buNone/>
              <a:defRPr sz="2370" b="1"/>
            </a:lvl6pPr>
            <a:lvl7pPr marL="4126879" indent="0">
              <a:buNone/>
              <a:defRPr sz="2370" b="1"/>
            </a:lvl7pPr>
            <a:lvl8pPr marL="4814692" indent="0">
              <a:buNone/>
              <a:defRPr sz="2370" b="1"/>
            </a:lvl8pPr>
            <a:lvl9pPr marL="5502506" indent="0">
              <a:buNone/>
              <a:defRPr sz="23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29632" y="1795463"/>
            <a:ext cx="12489421" cy="54146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93481" indent="-193481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•"/>
              <a:defRPr sz="2708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7813" indent="-257930">
              <a:lnSpc>
                <a:spcPct val="90000"/>
              </a:lnSpc>
              <a:spcBef>
                <a:spcPts val="564"/>
              </a:spcBef>
              <a:buClrTx/>
              <a:buFont typeface="Arial" pitchFamily="34" charset="0"/>
              <a:buChar char="–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43356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94427" indent="-176730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31169" indent="-169566">
              <a:lnSpc>
                <a:spcPct val="90000"/>
              </a:lnSpc>
              <a:spcBef>
                <a:spcPts val="564"/>
              </a:spcBef>
              <a:buClrTx/>
              <a:buFont typeface="Arial" panose="020B0604020202020204" pitchFamily="34" charset="0"/>
              <a:buChar char="-"/>
              <a:defRPr sz="225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52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008"/>
            <a:ext cx="13760658" cy="77380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9311" y="7305622"/>
            <a:ext cx="2724205" cy="1737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375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4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129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129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3262045" y="7217387"/>
            <a:ext cx="500402" cy="3636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3262045" y="7210101"/>
            <a:ext cx="508354" cy="27785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129" smtClean="0"/>
              <a:pPr lvl="0" algn="ctr"/>
              <a:t>‹#›</a:t>
            </a:fld>
            <a:endParaRPr lang="en-US" sz="1129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2761397" y="6212664"/>
            <a:ext cx="1501700" cy="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3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375627" rtl="0" eaLnBrk="1" latinLnBrk="0" hangingPunct="1">
        <a:spcBef>
          <a:spcPct val="0"/>
        </a:spcBef>
        <a:buNone/>
        <a:defRPr sz="4853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15860" indent="-515860" algn="l" defTabSz="137562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85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17697" indent="-429883" algn="l" defTabSz="137562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17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719533" indent="-343907" algn="l" defTabSz="137562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6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407347" indent="-343907" algn="l" defTabSz="137562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4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095160" indent="-343907" algn="l" defTabSz="137562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4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782972" indent="-343907" algn="l" defTabSz="1375627" rtl="0" eaLnBrk="1" latinLnBrk="0" hangingPunct="1">
        <a:spcBef>
          <a:spcPct val="20000"/>
        </a:spcBef>
        <a:buFont typeface="Arial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470786" indent="-343907" algn="l" defTabSz="1375627" rtl="0" eaLnBrk="1" latinLnBrk="0" hangingPunct="1">
        <a:spcBef>
          <a:spcPct val="20000"/>
        </a:spcBef>
        <a:buFont typeface="Arial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158599" indent="-343907" algn="l" defTabSz="1375627" rtl="0" eaLnBrk="1" latinLnBrk="0" hangingPunct="1">
        <a:spcBef>
          <a:spcPct val="20000"/>
        </a:spcBef>
        <a:buFont typeface="Arial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5846412" indent="-343907" algn="l" defTabSz="1375627" rtl="0" eaLnBrk="1" latinLnBrk="0" hangingPunct="1">
        <a:spcBef>
          <a:spcPct val="20000"/>
        </a:spcBef>
        <a:buFont typeface="Arial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1pPr>
      <a:lvl2pPr marL="687813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375627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3pPr>
      <a:lvl4pPr marL="2063440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4pPr>
      <a:lvl5pPr marL="2751253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5pPr>
      <a:lvl6pPr marL="3439067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4126879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814692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502506" algn="l" defTabSz="1375627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bian/3D_DataCenter" TargetMode="External"/><Relationship Id="rId2" Type="http://schemas.openxmlformats.org/officeDocument/2006/relationships/hyperlink" Target="3D_DataCenter/index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631031" y="440531"/>
            <a:ext cx="10908321" cy="327501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Hackathon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		3D DataCenter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031" y="3869531"/>
            <a:ext cx="9836709" cy="69453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 err="1" smtClean="0"/>
              <a:t>YangXing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MaoHaiJun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HuBian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2016 -11- 4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half" idx="4294967295"/>
          </p:nvPr>
        </p:nvSpPr>
        <p:spPr>
          <a:xfrm>
            <a:off x="525463" y="1250950"/>
            <a:ext cx="13233400" cy="58959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47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 Show</a:t>
            </a:r>
          </a:p>
          <a:p>
            <a:pPr>
              <a:defRPr/>
            </a:pP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47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pPr>
              <a:defRPr/>
            </a:pP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47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Grownup point (TBD)</a:t>
            </a:r>
          </a:p>
          <a:p>
            <a:pPr>
              <a:defRPr/>
            </a:pP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47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value</a:t>
            </a:r>
          </a:p>
          <a:p>
            <a:pPr>
              <a:defRPr/>
            </a:pP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247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</a:p>
          <a:p>
            <a:pPr>
              <a:defRPr/>
            </a:pPr>
            <a:endParaRPr lang="en-US" sz="2475" b="1" dirty="0" smtClean="0">
              <a:solidFill>
                <a:schemeClr val="tx1">
                  <a:lumMod val="75000"/>
                  <a:lumOff val="2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>
              <a:defRPr/>
            </a:pP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 lvl="1">
              <a:spcBef>
                <a:spcPts val="619"/>
              </a:spcBef>
              <a:buNone/>
              <a:defRPr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707231" y="364331"/>
            <a:ext cx="12499742" cy="588169"/>
          </a:xfrm>
        </p:spPr>
        <p:txBody>
          <a:bodyPr/>
          <a:lstStyle/>
          <a:p>
            <a:r>
              <a:rPr lang="en-US" sz="3162" dirty="0" smtClean="0"/>
              <a:t>Demo Show</a:t>
            </a:r>
            <a:endParaRPr lang="en-US" sz="24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735931"/>
            <a:ext cx="3810000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>
              <a:hlinkClick r:id="rId2" action="ppaction://hlinkfile"/>
            </a:endParaRPr>
          </a:p>
          <a:p>
            <a:endParaRPr lang="en-US" sz="2200" dirty="0" smtClean="0">
              <a:hlinkClick r:id="rId2" action="ppaction://hlinkfile"/>
            </a:endParaRPr>
          </a:p>
          <a:p>
            <a:r>
              <a:rPr lang="en-US" sz="2200" dirty="0" smtClean="0">
                <a:hlinkClick r:id="rId2" action="ppaction://hlinkfile"/>
              </a:rPr>
              <a:t> 3D DataCenter Demo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463" y="3793331"/>
            <a:ext cx="9935368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75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75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5860" lvl="0" indent="-515860" defTabSz="1375627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247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Hei" pitchFamily="49" charset="-122"/>
                <a:ea typeface="SimHei" pitchFamily="49" charset="-122"/>
                <a:cs typeface="Arial" pitchFamily="34" charset="0"/>
              </a:rPr>
              <a:t>GitHub : </a:t>
            </a:r>
            <a:r>
              <a:rPr lang="en-US" sz="24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hlinkClick r:id="rId3"/>
              </a:rPr>
              <a:t>https://github.com/mshubian/3D_DataCenter</a:t>
            </a:r>
            <a:endParaRPr lang="en-US" sz="247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515860" lvl="0" indent="-515860" defTabSz="1375627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0" lang="en-US" sz="2475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117697" marR="0" lvl="1" indent="-429883" algn="l" defTabSz="1375627" rtl="0" eaLnBrk="1" fontAlgn="auto" latinLnBrk="0" hangingPunct="1">
              <a:lnSpc>
                <a:spcPct val="100000"/>
              </a:lnSpc>
              <a:spcBef>
                <a:spcPts val="619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sz="3600" i="1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9218" name="Rectangle 5"/>
          <p:cNvSpPr>
            <a:spLocks noGrp="1" noChangeArrowheads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7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463" y="1250950"/>
            <a:ext cx="13233400" cy="589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75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75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75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515860" marR="0" lvl="0" indent="-515860" algn="l" defTabSz="13756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117697" marR="0" lvl="1" indent="-429883" algn="l" defTabSz="1375627" rtl="0" eaLnBrk="1" fontAlgn="auto" latinLnBrk="0" hangingPunct="1">
              <a:lnSpc>
                <a:spcPct val="100000"/>
              </a:lnSpc>
              <a:spcBef>
                <a:spcPts val="619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0"/>
          </p:nvPr>
        </p:nvSpPr>
        <p:spPr>
          <a:xfrm>
            <a:off x="554831" y="1050131"/>
            <a:ext cx="12499742" cy="5867400"/>
          </a:xfrm>
        </p:spPr>
        <p:txBody>
          <a:bodyPr>
            <a:normAutofit/>
          </a:bodyPr>
          <a:lstStyle/>
          <a:p>
            <a:pPr marL="515860" lvl="0" indent="-515860"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  <a:p>
            <a:pPr marL="515860" lvl="0" indent="-515860"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Extended from Rack View</a:t>
            </a:r>
          </a:p>
          <a:p>
            <a:pPr marL="515860" lvl="0" indent="-515860">
              <a:defRPr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5860" lvl="0" indent="-515860"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</a:p>
          <a:p>
            <a:pPr marL="515860" lvl="0" indent="-515860"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Python &amp; JavaScript &amp; </a:t>
            </a:r>
            <a:r>
              <a:rPr lang="en-US" altLang="zh-CN" sz="2800" dirty="0" smtClean="0">
                <a:solidFill>
                  <a:srgbClr val="FF0000"/>
                </a:solidFill>
              </a:rPr>
              <a:t>HTML5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WebGL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5860" lvl="0" indent="-515860">
              <a:defRPr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515860" lvl="0" indent="-515860"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marL="515860" lvl="0" indent="-515860">
              <a:defRPr/>
            </a:pPr>
            <a:r>
              <a:rPr lang="en-US" altLang="zh-CN" sz="2800" dirty="0" smtClean="0"/>
              <a:t>		field trip </a:t>
            </a:r>
            <a:r>
              <a:rPr lang="en-US" altLang="zh-CN" sz="2800" dirty="0" smtClean="0">
                <a:sym typeface="Wingdings" pitchFamily="2" charset="2"/>
              </a:rPr>
              <a:t> Sketch map  We prototype  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Components</a:t>
            </a:r>
            <a:r>
              <a:rPr lang="en-US" altLang="zh-CN" sz="2800" dirty="0" smtClean="0">
                <a:sym typeface="Wingdings" pitchFamily="2" charset="2"/>
              </a:rPr>
              <a:t>  Integration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5860" lvl="0" indent="-515860">
              <a:defRPr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5860" lvl="0" indent="-515860">
              <a:buFont typeface="Wingdings" pitchFamily="2" charset="2"/>
              <a:buChar char="§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Completion</a:t>
            </a:r>
          </a:p>
          <a:p>
            <a:pPr marL="515860" lvl="0" indent="-515860"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40%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Grownup point (TBD)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756"/>
              </a:spcBef>
              <a:buNone/>
            </a:pPr>
            <a:endParaRPr lang="en-US" altLang="zh-CN" dirty="0" smtClean="0"/>
          </a:p>
          <a:p>
            <a:pPr>
              <a:spcBef>
                <a:spcPts val="756"/>
              </a:spcBef>
            </a:pPr>
            <a:r>
              <a:rPr lang="en-US" altLang="zh-CN" dirty="0" smtClean="0"/>
              <a:t>QR code for Rack</a:t>
            </a:r>
          </a:p>
          <a:p>
            <a:pPr>
              <a:spcBef>
                <a:spcPts val="756"/>
              </a:spcBef>
              <a:buNone/>
            </a:pPr>
            <a:r>
              <a:rPr lang="en-US" altLang="zh-CN" dirty="0" smtClean="0"/>
              <a:t>	          	Improvement  for data update and collection</a:t>
            </a:r>
          </a:p>
          <a:p>
            <a:pPr>
              <a:spcBef>
                <a:spcPts val="756"/>
              </a:spcBef>
            </a:pPr>
            <a:endParaRPr lang="en-US" altLang="zh-CN" dirty="0" smtClean="0"/>
          </a:p>
          <a:p>
            <a:pPr>
              <a:spcBef>
                <a:spcPts val="756"/>
              </a:spcBef>
            </a:pPr>
            <a:r>
              <a:rPr lang="en-US" altLang="zh-CN" dirty="0" smtClean="0"/>
              <a:t>Camera with image analysis</a:t>
            </a:r>
          </a:p>
          <a:p>
            <a:pPr lvl="3">
              <a:spcBef>
                <a:spcPts val="756"/>
              </a:spcBef>
              <a:buNone/>
            </a:pPr>
            <a:r>
              <a:rPr lang="en-US" altLang="zh-CN" dirty="0" smtClean="0"/>
              <a:t>	Conveniently get real-time data</a:t>
            </a:r>
          </a:p>
          <a:p>
            <a:pPr lvl="3">
              <a:spcBef>
                <a:spcPts val="756"/>
              </a:spcBef>
              <a:buNone/>
            </a:pPr>
            <a:endParaRPr lang="en-US" altLang="zh-CN" dirty="0" smtClean="0"/>
          </a:p>
          <a:p>
            <a:pPr>
              <a:spcBef>
                <a:spcPts val="756"/>
              </a:spcBef>
            </a:pPr>
            <a:r>
              <a:rPr lang="en-US" altLang="zh-CN" dirty="0" smtClean="0"/>
              <a:t>All kinds of Sensor</a:t>
            </a:r>
          </a:p>
          <a:p>
            <a:pPr>
              <a:spcBef>
                <a:spcPts val="756"/>
              </a:spcBef>
              <a:buNone/>
            </a:pPr>
            <a:r>
              <a:rPr lang="en-US" altLang="zh-CN" dirty="0" smtClean="0"/>
              <a:t>		Monitoring more kind of data (IOT)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Improvement Improvement Improvement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Better one to replace original DataCenter management platform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DataCenter Templates Hub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imHei" pitchFamily="49" charset="-122"/>
                <a:ea typeface="SimHei" pitchFamily="49" charset="-122"/>
              </a:rPr>
              <a:t>Modernization Science and technology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6356" y="1330325"/>
            <a:ext cx="6005513" cy="588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 txBox="1">
            <a:spLocks/>
          </p:cNvSpPr>
          <p:nvPr/>
        </p:nvSpPr>
        <p:spPr bwMode="gray">
          <a:xfrm>
            <a:off x="619310" y="1331118"/>
            <a:ext cx="3059721" cy="58812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SimHei" pitchFamily="49" charset="-122"/>
                <a:ea typeface="SimHei" pitchFamily="49" charset="-122"/>
                <a:cs typeface="Arial" pitchFamily="34" charset="0"/>
              </a:rPr>
              <a:t>毛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SimHei" pitchFamily="49" charset="-122"/>
                <a:ea typeface="SimHei" pitchFamily="49" charset="-122"/>
                <a:cs typeface="Arial" pitchFamily="34" charset="0"/>
              </a:rPr>
              <a:t>海军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Arial" pitchFamily="34" charset="0"/>
              </a:rPr>
              <a:t>杨兴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imHei" pitchFamily="49" charset="-122"/>
                <a:ea typeface="SimHei" pitchFamily="49" charset="-122"/>
                <a:cs typeface="Arial" pitchFamily="34" charset="0"/>
              </a:rPr>
              <a:t>胡边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imHei" pitchFamily="49" charset="-122"/>
              <a:ea typeface="SimHei" pitchFamily="49" charset="-122"/>
              <a:cs typeface="Arial" pitchFamily="34" charset="0"/>
            </a:endParaRPr>
          </a:p>
          <a:p>
            <a:pPr marL="193481" marR="0" lvl="0" indent="-193481" algn="l" defTabSz="1375627" rtl="0" eaLnBrk="1" fontAlgn="auto" latinLnBrk="0" hangingPunct="1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8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40831" y="3336131"/>
            <a:ext cx="8774721" cy="9382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6000" dirty="0" smtClean="0">
                <a:solidFill>
                  <a:srgbClr val="FF0000"/>
                </a:solidFill>
              </a:rPr>
              <a:t>Thank You Very Much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60B31312-1AC1-4338-B1CC-6B6FF55BC0FD}" vid="{E90C99F7-F952-4E19-AA6E-91BF84FC6D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CM Document" ma:contentTypeID="0x010100F1DAEB343FA8E246A28500DDABBF0BFB00A29EF6705B759948836B20CB428F746D" ma:contentTypeVersion="9" ma:contentTypeDescription="" ma:contentTypeScope="" ma:versionID="9ed1c8252aae8382426bbee72b4d26e1">
  <xsd:schema xmlns:xsd="http://www.w3.org/2001/XMLSchema" xmlns:xs="http://www.w3.org/2001/XMLSchema" xmlns:p="http://schemas.microsoft.com/office/2006/metadata/properties" xmlns:ns1="http://schemas.microsoft.com/sharepoint/v3" xmlns:ns2="07f2e666-47bf-451f-ab36-aa9c5d00773e" xmlns:ns3="26ebce43-855d-43d5-a84d-ce19ae37559f" targetNamespace="http://schemas.microsoft.com/office/2006/metadata/properties" ma:root="true" ma:fieldsID="2cb3398e8dcbea29c08c638b7e9e609c" ns1:_="" ns2:_="" ns3:_="">
    <xsd:import namespace="http://schemas.microsoft.com/sharepoint/v3"/>
    <xsd:import namespace="07f2e666-47bf-451f-ab36-aa9c5d00773e"/>
    <xsd:import namespace="26ebce43-855d-43d5-a84d-ce19ae37559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KpiDescription" minOccurs="0"/>
                <xsd:element ref="ns2:Workflow" minOccurs="0"/>
                <xsd:element ref="ns2:DocumentStatus" minOccurs="0"/>
                <xsd:element ref="ns2:Relations" minOccurs="0"/>
                <xsd:element ref="ns3:Document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12" nillable="true" ma:displayName="Description" ma:description="The description provides information about the purpose of the goal." ma:internalName="KpiDescription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2e666-47bf-451f-ab36-aa9c5d0077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Workflow" ma:index="13" nillable="true" ma:displayName="Workflow" ma:format="Dropdown" ma:hidden="true" ma:internalName="Workflow" ma:readOnly="false">
      <xsd:simpleType>
        <xsd:restriction base="dms:Choice">
          <xsd:enumeration value="GDDL"/>
          <xsd:enumeration value="PGQ"/>
          <xsd:enumeration value="IDRD"/>
          <xsd:enumeration value="Admin Logistics"/>
        </xsd:restriction>
      </xsd:simpleType>
    </xsd:element>
    <xsd:element name="DocumentStatus" ma:index="14" nillable="true" ma:displayName="DocumentStatus" ma:default="Available" ma:format="Dropdown" ma:hidden="true" ma:internalName="DocumentStatus" ma:readOnly="false">
      <xsd:simpleType>
        <xsd:restriction base="dms:Choice">
          <xsd:enumeration value="Available"/>
          <xsd:enumeration value="Unavailable"/>
        </xsd:restriction>
      </xsd:simpleType>
    </xsd:element>
    <xsd:element name="Relations" ma:index="15" nillable="true" ma:displayName="Relations" ma:internalName="Relation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bce43-855d-43d5-a84d-ce19ae37559f" elementFormDefault="qualified">
    <xsd:import namespace="http://schemas.microsoft.com/office/2006/documentManagement/types"/>
    <xsd:import namespace="http://schemas.microsoft.com/office/infopath/2007/PartnerControls"/>
    <xsd:element name="DocumentLevel" ma:index="16" ma:displayName="DocumentLevel" ma:default="Lenovo Internal" ma:format="Dropdown" ma:internalName="DocumentLevel">
      <xsd:simpleType>
        <xsd:restriction base="dms:Choice">
          <xsd:enumeration value="Lenovo Internal"/>
          <xsd:enumeration value="Lenovo Confidential"/>
          <xsd:enumeration value="Lenovo Restri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piDescription xmlns="http://schemas.microsoft.com/sharepoint/v3" xsi:nil="true"/>
    <DocumentLevel xmlns="26ebce43-855d-43d5-a84d-ce19ae37559f">Lenovo Internal</DocumentLevel>
    <DocumentStatus xmlns="07f2e666-47bf-451f-ab36-aa9c5d00773e">Available</DocumentStatus>
    <Relations xmlns="07f2e666-47bf-451f-ab36-aa9c5d00773e" xsi:nil="true"/>
    <Workflow xmlns="07f2e666-47bf-451f-ab36-aa9c5d00773e" xsi:nil="true"/>
    <_dlc_DocId xmlns="07f2e666-47bf-451f-ab36-aa9c5d00773e">AMERICASID-20-359020</_dlc_DocId>
    <_dlc_DocIdUrl xmlns="07f2e666-47bf-451f-ab36-aa9c5d00773e">
      <Url>http://ecm.lenovo.com/os/Americas/_layouts/DocIdRedir.aspx?ID=AMERICASID-20-359020</Url>
      <Description>AMERICASID-20-359020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C41BB56-20B3-4CE2-A65A-0DE6DCDA6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f2e666-47bf-451f-ab36-aa9c5d00773e"/>
    <ds:schemaRef ds:uri="26ebce43-855d-43d5-a84d-ce19ae375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DCEDF7-DFC3-4FE5-93AF-37435B2CA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4F3C4-EDBC-4842-A936-EA49C61CCE85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6ebce43-855d-43d5-a84d-ce19ae37559f"/>
    <ds:schemaRef ds:uri="http://purl.org/dc/elements/1.1/"/>
    <ds:schemaRef ds:uri="07f2e666-47bf-451f-ab36-aa9c5d00773e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6E821E6-969A-42A5-9F20-A98EE715B85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Lenovo_CorporateTemplate_16x9-Interim</Template>
  <TotalTime>5282</TotalTime>
  <Words>74</Words>
  <Application>Microsoft Office PowerPoint</Application>
  <PresentationFormat>自定义</PresentationFormat>
  <Paragraphs>76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Lenovo Master</vt:lpstr>
      <vt:lpstr>Hackathon：     3D DataCenter</vt:lpstr>
      <vt:lpstr>Agenda</vt:lpstr>
      <vt:lpstr>Demo Show</vt:lpstr>
      <vt:lpstr>Summary</vt:lpstr>
      <vt:lpstr>Grownup point (TBD)</vt:lpstr>
      <vt:lpstr>Business Value</vt:lpstr>
      <vt:lpstr>Team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"Lenovo Product” usage of “OSS package”</dc:title>
  <dc:creator>Jenny Zawacki</dc:creator>
  <dc:description/>
  <cp:lastModifiedBy>Bian Bian1 Hu</cp:lastModifiedBy>
  <cp:revision>367</cp:revision>
  <dcterms:modified xsi:type="dcterms:W3CDTF">2016-11-04T05:00:32Z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0x010100F1DAEB343FA8E246A28500DDABBF0BFB00A29EF6705B759948836B20CB428F746D</vt:lpwstr>
  </property>
  <property fmtid="{D5CDD505-2E9C-101B-9397-08002B2CF9AE}" pid="3" name="_dlc_DocIdItemGuid">
    <vt:lpwstr>3c215f6f-7e28-47ac-b215-5c1e35e06345</vt:lpwstr>
  </property>
</Properties>
</file>