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Questrial" panose="020B0604020202020204"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ijmen V" initials="" lastIdx="2" clrIdx="0"/>
  <p:cmAuthor id="1" name="Muhammad Shuduyev"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8"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idx="2">
    <p:pos x="6000" y="0"/>
    <p:text>We hebben twee sociale interacties gevonden. De eerste is een review met een sterren beoordeling. Hier worden twee zaken beoordeeld. Ten eerste het eten en ten tweede de bezorging. Hierbij is gebruikt gemaakt van Consensus, omdat gebruikers kunnen zien wat andere klanten hiervan vinden</p:text>
  </p:cm>
</p:cmLst>
</file>

<file path=ppt/comments/comment2.xml><?xml version="1.0" encoding="utf-8"?>
<p:cmLst xmlns:a="http://schemas.openxmlformats.org/drawingml/2006/main" xmlns:r="http://schemas.openxmlformats.org/officeDocument/2006/relationships" xmlns:p="http://schemas.openxmlformats.org/presentationml/2006/main">
  <p:cm authorId="1" idx="1">
    <p:pos x="6000" y="0"/>
    <p:text>De tweede sociale interactie die we hebben gevonden, zijn de acties op de thuisbezorgd app. Hier is gebruik gemaakt van Scarcity, doordat klanten geneigd zijn om hier te bestellen omdat ze denken dat acties tijdelijk zijn en dit niet willen missen.</p:text>
  </p:cm>
</p:cmLst>
</file>

<file path=ppt/comments/comment3.xml><?xml version="1.0" encoding="utf-8"?>
<p:cmLst xmlns:a="http://schemas.openxmlformats.org/drawingml/2006/main" xmlns:r="http://schemas.openxmlformats.org/officeDocument/2006/relationships" xmlns:p="http://schemas.openxmlformats.org/presentationml/2006/main">
  <p:cm authorId="0" idx="2">
    <p:pos x="6000" y="0"/>
    <p:text>De eerste toevoeging die we willen doen aan de applicatie is een optie om te zien waar je vrienden hebben besteld. Het is al mogelijk om in te loggen met Facebook op Thuisbezorgd.nl, dus dit moet relatief makkelijk toe te voegen zijn. We hopen dat mensen sneller iets zullen bestellen als ze zien dat hun vrienden dat ook al gedaan hebben. Deze aanpassing heeft met consensus te maken.</p:text>
  </p:cm>
</p:cmLst>
</file>

<file path=ppt/comments/comment4.xml><?xml version="1.0" encoding="utf-8"?>
<p:cmLst xmlns:a="http://schemas.openxmlformats.org/drawingml/2006/main" xmlns:r="http://schemas.openxmlformats.org/officeDocument/2006/relationships" xmlns:p="http://schemas.openxmlformats.org/presentationml/2006/main">
  <p:cm authorId="0" idx="1">
    <p:pos x="6000" y="0"/>
    <p:text>De tweede aanpassing die we willen maken aan Thuisbezorgd.nl, is het toevoegen van keurmerken. Als een bedrijf bijvoorbeeld veel goede beoordelingen krijgt kan deze hier een keurmerk voor krijgen. Zelfde geldt voor snelle levering, etc. etc.. Keurmerken worden uitgegeven door Thuisbezorgd.nl, waardoor ze extra betrouwbaar over moeten komen. We gebruiken hier de authority van de website.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720936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7" name="Shape 13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83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nl-NL" dirty="0" smtClean="0"/>
              <a:t>We hebben twee sociale interacties gevonden. De eerste is een review met een sterren beoordeling. Hier worden twee zaken beoordeeld. Ten eerste het eten en ten tweede de bezorging. Hierbij is gebruikt gemaakt van Consensus, omdat gebruikers kunnen zien wat andere klanten hiervan vinden</a:t>
            </a:r>
            <a:endParaRPr dirty="0"/>
          </a:p>
        </p:txBody>
      </p:sp>
      <p:sp>
        <p:nvSpPr>
          <p:cNvPr id="145" name="Shape 1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345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nl-NL" dirty="0" smtClean="0"/>
              <a:t>De tweede sociale interactie die we hebben gevonden, zijn de acties op de thuisbezorgd app. Hier is gebruik gemaakt van </a:t>
            </a:r>
            <a:r>
              <a:rPr lang="nl-NL" dirty="0" err="1" smtClean="0"/>
              <a:t>Scarcity</a:t>
            </a:r>
            <a:r>
              <a:rPr lang="nl-NL" dirty="0" smtClean="0"/>
              <a:t>, doordat klanten geneigd zijn om hier te bestellen omdat ze denken dat acties tijdelijk zijn en dit niet willen missen.</a:t>
            </a:r>
            <a:endParaRPr dirty="0"/>
          </a:p>
        </p:txBody>
      </p:sp>
      <p:sp>
        <p:nvSpPr>
          <p:cNvPr id="152" name="Shape 1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03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nl-NL" dirty="0" smtClean="0"/>
              <a:t>De eerste toevoeging die we willen doen aan de applicatie is een optie om te zien waar je vrienden hebben besteld. Het is al mogelijk om in te loggen met Facebook op Thuisbezorgd.nl, dus dit moet relatief makkelijk toe te voegen zijn. We hopen dat mensen sneller iets zullen bestellen als ze zien dat hun vrienden dat ook al gedaan hebben. Deze aanpassing heeft met consensus te maken.</a:t>
            </a:r>
            <a:endParaRPr dirty="0"/>
          </a:p>
        </p:txBody>
      </p:sp>
      <p:sp>
        <p:nvSpPr>
          <p:cNvPr id="159" name="Shape 15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48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nl-NL" smtClean="0"/>
              <a:t>De </a:t>
            </a:r>
            <a:r>
              <a:rPr lang="nl-NL" dirty="0" smtClean="0"/>
              <a:t>tweede aanpassing die we willen maken aan Thuisbezorgd.nl, is het toevoegen van keurmerken. Als een bedrijf bijvoorbeeld veel goede beoordelingen krijgt kan deze hier een keurmerk voor krijgen. Zelfde geldt voor snelle levering, etc. etc.. Keurmerken worden uitgegeven door Thuisbezorgd.nl, waardoor ze extra betrouwbaar over moeten komen. We gebruiken hier de </a:t>
            </a:r>
            <a:r>
              <a:rPr lang="nl-NL" dirty="0" err="1" smtClean="0"/>
              <a:t>authority</a:t>
            </a:r>
            <a:r>
              <a:rPr lang="nl-NL" dirty="0" smtClean="0"/>
              <a:t> van de website.</a:t>
            </a:r>
            <a:endParaRPr dirty="0"/>
          </a:p>
        </p:txBody>
      </p:sp>
      <p:sp>
        <p:nvSpPr>
          <p:cNvPr id="165" name="Shape 16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4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dia">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684212" y="685799"/>
            <a:ext cx="8001000" cy="2971801"/>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Questrial"/>
              <a:buNone/>
              <a:defRPr sz="48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9" name="Shape 19"/>
          <p:cNvSpPr txBox="1">
            <a:spLocks noGrp="1"/>
          </p:cNvSpPr>
          <p:nvPr>
            <p:ph type="subTitle" idx="1"/>
          </p:nvPr>
        </p:nvSpPr>
        <p:spPr>
          <a:xfrm>
            <a:off x="684212" y="3843867"/>
            <a:ext cx="6400799" cy="1947332"/>
          </a:xfrm>
          <a:prstGeom prst="rect">
            <a:avLst/>
          </a:prstGeom>
          <a:noFill/>
          <a:ln>
            <a:noFill/>
          </a:ln>
        </p:spPr>
        <p:txBody>
          <a:bodyPr lIns="91425" tIns="91425" rIns="91425" bIns="91425" anchor="t" anchorCtr="0"/>
          <a:lstStyle>
            <a:lvl1pPr marL="0" marR="0" lvl="0" indent="0" algn="l" rtl="0">
              <a:spcBef>
                <a:spcPts val="420"/>
              </a:spcBef>
              <a:spcAft>
                <a:spcPts val="600"/>
              </a:spcAft>
              <a:buClr>
                <a:schemeClr val="lt1"/>
              </a:buClr>
              <a:buFont typeface="Noto Sans Symbols"/>
              <a:buNone/>
              <a:defRPr sz="2100" b="0" i="0" u="none" strike="noStrike" cap="none">
                <a:solidFill>
                  <a:srgbClr val="68370E"/>
                </a:solidFill>
                <a:latin typeface="Questrial"/>
                <a:ea typeface="Questrial"/>
                <a:cs typeface="Questrial"/>
                <a:sym typeface="Questrial"/>
              </a:defRPr>
            </a:lvl1pPr>
            <a:lvl2pPr marL="457200" marR="0" lvl="1" indent="0" algn="ctr" rtl="0">
              <a:spcBef>
                <a:spcPts val="360"/>
              </a:spcBef>
              <a:spcAft>
                <a:spcPts val="600"/>
              </a:spcAft>
              <a:buClr>
                <a:schemeClr val="lt1"/>
              </a:buClr>
              <a:buFont typeface="Noto Sans Symbols"/>
              <a:buNone/>
              <a:defRPr sz="1800" b="0" i="0" u="none" strike="noStrike" cap="none">
                <a:solidFill>
                  <a:schemeClr val="lt1"/>
                </a:solidFill>
                <a:latin typeface="Questrial"/>
                <a:ea typeface="Questrial"/>
                <a:cs typeface="Questrial"/>
                <a:sym typeface="Questrial"/>
              </a:defRPr>
            </a:lvl2pPr>
            <a:lvl3pPr marL="914400" marR="0" lvl="2" indent="0" algn="ctr" rtl="0">
              <a:spcBef>
                <a:spcPts val="320"/>
              </a:spcBef>
              <a:spcAft>
                <a:spcPts val="600"/>
              </a:spcAft>
              <a:buClr>
                <a:schemeClr val="lt1"/>
              </a:buClr>
              <a:buFont typeface="Noto Sans Symbols"/>
              <a:buNone/>
              <a:defRPr sz="1600" b="0" i="0" u="none" strike="noStrike" cap="none">
                <a:solidFill>
                  <a:schemeClr val="lt1"/>
                </a:solidFill>
                <a:latin typeface="Questrial"/>
                <a:ea typeface="Questrial"/>
                <a:cs typeface="Questrial"/>
                <a:sym typeface="Questrial"/>
              </a:defRPr>
            </a:lvl3pPr>
            <a:lvl4pPr marL="1371600" marR="0" lvl="3" indent="0" algn="ctr"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4pPr>
            <a:lvl5pPr marL="1828800" marR="0" lvl="4" indent="0" algn="ctr"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5pPr>
            <a:lvl6pPr marL="2286000" marR="0" lvl="5" indent="0" algn="ctr"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6pPr>
            <a:lvl7pPr marL="2743200" marR="0" lvl="6" indent="0" algn="ctr"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7pPr>
            <a:lvl8pPr marL="3200400" marR="0" lvl="7" indent="0" algn="ctr"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8pPr>
            <a:lvl9pPr marL="3657600" marR="0" lvl="8" indent="0" algn="ctr"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9pPr>
          </a:lstStyle>
          <a:p>
            <a:endParaRPr/>
          </a:p>
        </p:txBody>
      </p:sp>
      <p:sp>
        <p:nvSpPr>
          <p:cNvPr id="20" name="Shape 20"/>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1" name="Shape 21"/>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22" name="Shape 22"/>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cxnSp>
        <p:nvCxnSpPr>
          <p:cNvPr id="23" name="Shape 23"/>
          <p:cNvCxnSpPr/>
          <p:nvPr/>
        </p:nvCxnSpPr>
        <p:spPr>
          <a:xfrm flipH="1">
            <a:off x="8228011" y="8466"/>
            <a:ext cx="3809999" cy="3809999"/>
          </a:xfrm>
          <a:prstGeom prst="straightConnector1">
            <a:avLst/>
          </a:prstGeom>
          <a:noFill/>
          <a:ln w="12700" cap="flat" cmpd="sng">
            <a:solidFill>
              <a:schemeClr val="lt1"/>
            </a:solidFill>
            <a:prstDash val="solid"/>
            <a:round/>
            <a:headEnd type="none" w="med" len="med"/>
            <a:tailEnd type="none" w="med" len="med"/>
          </a:ln>
        </p:spPr>
      </p:cxnSp>
      <p:cxnSp>
        <p:nvCxnSpPr>
          <p:cNvPr id="24" name="Shape 24"/>
          <p:cNvCxnSpPr/>
          <p:nvPr/>
        </p:nvCxnSpPr>
        <p:spPr>
          <a:xfrm flipH="1">
            <a:off x="6108169" y="91545"/>
            <a:ext cx="6080655" cy="6080655"/>
          </a:xfrm>
          <a:prstGeom prst="straightConnector1">
            <a:avLst/>
          </a:prstGeom>
          <a:noFill/>
          <a:ln w="12700" cap="flat" cmpd="sng">
            <a:solidFill>
              <a:schemeClr val="lt1"/>
            </a:solidFill>
            <a:prstDash val="solid"/>
            <a:round/>
            <a:headEnd type="none" w="med" len="med"/>
            <a:tailEnd type="none" w="med" len="med"/>
          </a:ln>
        </p:spPr>
      </p:cxnSp>
      <p:cxnSp>
        <p:nvCxnSpPr>
          <p:cNvPr id="25" name="Shape 25"/>
          <p:cNvCxnSpPr/>
          <p:nvPr/>
        </p:nvCxnSpPr>
        <p:spPr>
          <a:xfrm flipH="1">
            <a:off x="7235824" y="228600"/>
            <a:ext cx="4953000" cy="4953000"/>
          </a:xfrm>
          <a:prstGeom prst="straightConnector1">
            <a:avLst/>
          </a:prstGeom>
          <a:noFill/>
          <a:ln w="12700" cap="flat" cmpd="sng">
            <a:solidFill>
              <a:schemeClr val="lt1"/>
            </a:solidFill>
            <a:prstDash val="solid"/>
            <a:round/>
            <a:headEnd type="none" w="med" len="med"/>
            <a:tailEnd type="none" w="med" len="med"/>
          </a:ln>
        </p:spPr>
      </p:cxnSp>
      <p:cxnSp>
        <p:nvCxnSpPr>
          <p:cNvPr id="26" name="Shape 26"/>
          <p:cNvCxnSpPr/>
          <p:nvPr/>
        </p:nvCxnSpPr>
        <p:spPr>
          <a:xfrm flipH="1">
            <a:off x="7335836" y="32277"/>
            <a:ext cx="4852989" cy="4852989"/>
          </a:xfrm>
          <a:prstGeom prst="straightConnector1">
            <a:avLst/>
          </a:prstGeom>
          <a:noFill/>
          <a:ln w="31750" cap="flat" cmpd="sng">
            <a:solidFill>
              <a:schemeClr val="lt1"/>
            </a:solidFill>
            <a:prstDash val="solid"/>
            <a:round/>
            <a:headEnd type="none" w="med" len="med"/>
            <a:tailEnd type="none" w="med" len="med"/>
          </a:ln>
        </p:spPr>
      </p:cxnSp>
      <p:cxnSp>
        <p:nvCxnSpPr>
          <p:cNvPr id="27" name="Shape 27"/>
          <p:cNvCxnSpPr/>
          <p:nvPr/>
        </p:nvCxnSpPr>
        <p:spPr>
          <a:xfrm flipH="1">
            <a:off x="7845425" y="609600"/>
            <a:ext cx="4343399" cy="4343399"/>
          </a:xfrm>
          <a:prstGeom prst="straightConnector1">
            <a:avLst/>
          </a:prstGeom>
          <a:noFill/>
          <a:ln w="31750" cap="flat" cmpd="sng">
            <a:solidFill>
              <a:schemeClr val="l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sche afbeelding met bijschrif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1" name="Shape 81"/>
          <p:cNvSpPr>
            <a:spLocks noGrp="1"/>
          </p:cNvSpPr>
          <p:nvPr>
            <p:ph type="pic" idx="2"/>
          </p:nvPr>
        </p:nvSpPr>
        <p:spPr>
          <a:xfrm>
            <a:off x="685800" y="533400"/>
            <a:ext cx="10818811" cy="3124199"/>
          </a:xfrm>
          <a:prstGeom prst="snip2DiagRect">
            <a:avLst>
              <a:gd name="adj1" fmla="val 10815"/>
              <a:gd name="adj2" fmla="val 0"/>
            </a:avLst>
          </a:prstGeom>
          <a:noFill/>
          <a:ln w="15875" cap="flat" cmpd="sng">
            <a:solidFill>
              <a:schemeClr val="lt1">
                <a:alpha val="40000"/>
              </a:schemeClr>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1pPr>
            <a:lvl2pPr marL="457200" marR="0" lvl="1"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3pPr>
            <a:lvl4pPr marL="1371600" marR="0" lvl="3"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4pPr>
            <a:lvl5pPr marL="1828800" marR="0" lvl="4"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5pPr>
            <a:lvl6pPr marL="2286000" marR="0" lvl="5"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6pPr>
            <a:lvl7pPr marL="2743200" marR="0" lvl="6"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7pPr>
            <a:lvl8pPr marL="3200400" marR="0" lvl="7"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8pPr>
            <a:lvl9pPr marL="3657600" marR="0" lvl="8"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9pPr>
          </a:lstStyle>
          <a:p>
            <a:endParaRPr/>
          </a:p>
        </p:txBody>
      </p:sp>
      <p:sp>
        <p:nvSpPr>
          <p:cNvPr id="82" name="Shape 82"/>
          <p:cNvSpPr txBox="1">
            <a:spLocks noGrp="1"/>
          </p:cNvSpPr>
          <p:nvPr>
            <p:ph type="body" idx="1"/>
          </p:nvPr>
        </p:nvSpPr>
        <p:spPr>
          <a:xfrm>
            <a:off x="914401" y="3843867"/>
            <a:ext cx="8304209" cy="457200"/>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1pPr>
            <a:lvl2pPr marL="457200" marR="0" lvl="1" indent="0" algn="l" rtl="0">
              <a:spcBef>
                <a:spcPts val="360"/>
              </a:spcBef>
              <a:spcAft>
                <a:spcPts val="600"/>
              </a:spcAft>
              <a:buClr>
                <a:schemeClr val="lt1"/>
              </a:buClr>
              <a:buFont typeface="Noto Sans Symbols"/>
              <a:buNone/>
              <a:defRPr sz="1800" b="0" i="0" u="none" strike="noStrike" cap="none">
                <a:solidFill>
                  <a:srgbClr val="68370E"/>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3pPr>
            <a:lvl4pPr marL="1371600" marR="0" lvl="3" indent="0" algn="l" rtl="0">
              <a:spcBef>
                <a:spcPts val="280"/>
              </a:spcBef>
              <a:spcAft>
                <a:spcPts val="600"/>
              </a:spcAft>
              <a:buClr>
                <a:schemeClr val="lt1"/>
              </a:buClr>
              <a:buFont typeface="Noto Sans Symbols"/>
              <a:buNone/>
              <a:defRPr sz="1400" b="0" i="0" u="none" strike="noStrike" cap="none">
                <a:solidFill>
                  <a:srgbClr val="68370E"/>
                </a:solidFill>
                <a:latin typeface="Questrial"/>
                <a:ea typeface="Questrial"/>
                <a:cs typeface="Questrial"/>
                <a:sym typeface="Questrial"/>
              </a:defRPr>
            </a:lvl4pPr>
            <a:lvl5pPr marL="1828800" marR="0" lvl="4" indent="0" algn="l" rtl="0">
              <a:spcBef>
                <a:spcPts val="280"/>
              </a:spcBef>
              <a:spcAft>
                <a:spcPts val="600"/>
              </a:spcAft>
              <a:buClr>
                <a:schemeClr val="lt1"/>
              </a:buClr>
              <a:buFont typeface="Noto Sans Symbols"/>
              <a:buNone/>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83" name="Shape 83"/>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84" name="Shape 84"/>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85" name="Shape 85"/>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el en bijschrif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684212" y="685800"/>
            <a:ext cx="10058399" cy="274319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8" name="Shape 88"/>
          <p:cNvSpPr txBox="1">
            <a:spLocks noGrp="1"/>
          </p:cNvSpPr>
          <p:nvPr>
            <p:ph type="body" idx="1"/>
          </p:nvPr>
        </p:nvSpPr>
        <p:spPr>
          <a:xfrm>
            <a:off x="684212" y="4114800"/>
            <a:ext cx="8535987" cy="1879599"/>
          </a:xfrm>
          <a:prstGeom prst="rect">
            <a:avLst/>
          </a:prstGeom>
          <a:noFill/>
          <a:ln>
            <a:noFill/>
          </a:ln>
        </p:spPr>
        <p:txBody>
          <a:bodyPr lIns="91425" tIns="91425" rIns="91425" bIns="91425" anchor="ctr" anchorCtr="0"/>
          <a:lstStyle>
            <a:lvl1pPr marL="0" marR="0" lvl="0" indent="0" algn="l" rtl="0">
              <a:spcBef>
                <a:spcPts val="400"/>
              </a:spcBef>
              <a:spcAft>
                <a:spcPts val="600"/>
              </a:spcAft>
              <a:buClr>
                <a:schemeClr val="lt1"/>
              </a:buClr>
              <a:buFont typeface="Noto Sans Symbols"/>
              <a:buNone/>
              <a:defRPr sz="2000" b="0" i="0" u="none" strike="noStrike" cap="none">
                <a:solidFill>
                  <a:srgbClr val="68370E"/>
                </a:solidFill>
                <a:latin typeface="Questrial"/>
                <a:ea typeface="Questrial"/>
                <a:cs typeface="Questrial"/>
                <a:sym typeface="Questrial"/>
              </a:defRPr>
            </a:lvl1pPr>
            <a:lvl2pPr marL="457200" marR="0" lvl="1" indent="0" algn="l" rtl="0">
              <a:spcBef>
                <a:spcPts val="360"/>
              </a:spcBef>
              <a:spcAft>
                <a:spcPts val="600"/>
              </a:spcAft>
              <a:buClr>
                <a:schemeClr val="lt1"/>
              </a:buClr>
              <a:buFont typeface="Noto Sans Symbols"/>
              <a:buNone/>
              <a:defRPr sz="1800" b="0" i="0" u="none" strike="noStrike" cap="none">
                <a:solidFill>
                  <a:schemeClr val="lt1"/>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chemeClr val="lt1"/>
                </a:solidFill>
                <a:latin typeface="Questrial"/>
                <a:ea typeface="Questrial"/>
                <a:cs typeface="Questrial"/>
                <a:sym typeface="Questrial"/>
              </a:defRPr>
            </a:lvl3pPr>
            <a:lvl4pPr marL="1371600" marR="0" lvl="3"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4pPr>
            <a:lvl5pPr marL="1828800" marR="0" lvl="4"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5pPr>
            <a:lvl6pPr marL="2286000" marR="0" lvl="5"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6pPr>
            <a:lvl7pPr marL="2743200" marR="0" lvl="6"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7pPr>
            <a:lvl8pPr marL="3200400" marR="0" lvl="7"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8pPr>
            <a:lvl9pPr marL="3657600" marR="0" lvl="8"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9pPr>
          </a:lstStyle>
          <a:p>
            <a:endParaRPr/>
          </a:p>
        </p:txBody>
      </p:sp>
      <p:sp>
        <p:nvSpPr>
          <p:cNvPr id="89" name="Shape 89"/>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90" name="Shape 90"/>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91" name="Shape 91"/>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iteraat met bijschrif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141411" y="685800"/>
            <a:ext cx="9144001" cy="274319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94" name="Shape 94"/>
          <p:cNvSpPr txBox="1">
            <a:spLocks noGrp="1"/>
          </p:cNvSpPr>
          <p:nvPr>
            <p:ph type="body" idx="1"/>
          </p:nvPr>
        </p:nvSpPr>
        <p:spPr>
          <a:xfrm>
            <a:off x="1446212" y="3429000"/>
            <a:ext cx="8534399" cy="381000"/>
          </a:xfrm>
          <a:prstGeom prst="rect">
            <a:avLst/>
          </a:prstGeom>
          <a:noFill/>
          <a:ln>
            <a:noFill/>
          </a:ln>
        </p:spPr>
        <p:txBody>
          <a:bodyPr lIns="91425" tIns="91425" rIns="91425" bIns="91425" anchor="ctr" anchorCtr="0"/>
          <a:lstStyle>
            <a:lvl1pPr marL="0" marR="0" lvl="0" indent="0" algn="l" rtl="0">
              <a:spcBef>
                <a:spcPts val="400"/>
              </a:spcBef>
              <a:spcAft>
                <a:spcPts val="600"/>
              </a:spcAft>
              <a:buClr>
                <a:schemeClr val="lt1"/>
              </a:buClr>
              <a:buFont typeface="Noto Sans Symbols"/>
              <a:buNone/>
              <a:defRPr sz="2000" b="0" i="0" u="none" strike="noStrike" cap="none">
                <a:solidFill>
                  <a:srgbClr val="68370E"/>
                </a:solidFill>
                <a:latin typeface="Questrial"/>
                <a:ea typeface="Questrial"/>
                <a:cs typeface="Questrial"/>
                <a:sym typeface="Questrial"/>
              </a:defRPr>
            </a:lvl1pPr>
            <a:lvl2pPr marL="457200" marR="0" lvl="1" indent="0" algn="l" rtl="0">
              <a:spcBef>
                <a:spcPts val="360"/>
              </a:spcBef>
              <a:spcAft>
                <a:spcPts val="600"/>
              </a:spcAft>
              <a:buClr>
                <a:schemeClr val="lt1"/>
              </a:buClr>
              <a:buFont typeface="Noto Sans Symbols"/>
              <a:buNone/>
              <a:defRPr sz="1800" b="0" i="0" u="none" strike="noStrike" cap="none">
                <a:solidFill>
                  <a:srgbClr val="68370E"/>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3pPr>
            <a:lvl4pPr marL="1371600" marR="0" lvl="3" indent="0" algn="l" rtl="0">
              <a:spcBef>
                <a:spcPts val="280"/>
              </a:spcBef>
              <a:spcAft>
                <a:spcPts val="600"/>
              </a:spcAft>
              <a:buClr>
                <a:schemeClr val="lt1"/>
              </a:buClr>
              <a:buFont typeface="Noto Sans Symbols"/>
              <a:buNone/>
              <a:defRPr sz="1400" b="0" i="0" u="none" strike="noStrike" cap="none">
                <a:solidFill>
                  <a:srgbClr val="68370E"/>
                </a:solidFill>
                <a:latin typeface="Questrial"/>
                <a:ea typeface="Questrial"/>
                <a:cs typeface="Questrial"/>
                <a:sym typeface="Questrial"/>
              </a:defRPr>
            </a:lvl4pPr>
            <a:lvl5pPr marL="1828800" marR="0" lvl="4" indent="0" algn="l" rtl="0">
              <a:spcBef>
                <a:spcPts val="280"/>
              </a:spcBef>
              <a:spcAft>
                <a:spcPts val="600"/>
              </a:spcAft>
              <a:buClr>
                <a:schemeClr val="lt1"/>
              </a:buClr>
              <a:buFont typeface="Noto Sans Symbols"/>
              <a:buNone/>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95" name="Shape 95"/>
          <p:cNvSpPr txBox="1">
            <a:spLocks noGrp="1"/>
          </p:cNvSpPr>
          <p:nvPr>
            <p:ph type="body" idx="2"/>
          </p:nvPr>
        </p:nvSpPr>
        <p:spPr>
          <a:xfrm>
            <a:off x="684212" y="4301067"/>
            <a:ext cx="8534399" cy="1684864"/>
          </a:xfrm>
          <a:prstGeom prst="rect">
            <a:avLst/>
          </a:prstGeom>
          <a:noFill/>
          <a:ln>
            <a:noFill/>
          </a:ln>
        </p:spPr>
        <p:txBody>
          <a:bodyPr lIns="91425" tIns="91425" rIns="91425" bIns="91425" anchor="ctr" anchorCtr="0"/>
          <a:lstStyle>
            <a:lvl1pPr marL="0" marR="0" lvl="0" indent="0" algn="l" rtl="0">
              <a:spcBef>
                <a:spcPts val="400"/>
              </a:spcBef>
              <a:spcAft>
                <a:spcPts val="600"/>
              </a:spcAft>
              <a:buClr>
                <a:schemeClr val="lt1"/>
              </a:buClr>
              <a:buFont typeface="Noto Sans Symbols"/>
              <a:buNone/>
              <a:defRPr sz="2000" b="0" i="0" u="none" strike="noStrike" cap="none">
                <a:solidFill>
                  <a:srgbClr val="68370E"/>
                </a:solidFill>
                <a:latin typeface="Questrial"/>
                <a:ea typeface="Questrial"/>
                <a:cs typeface="Questrial"/>
                <a:sym typeface="Questrial"/>
              </a:defRPr>
            </a:lvl1pPr>
            <a:lvl2pPr marL="457200" marR="0" lvl="1" indent="0" algn="l" rtl="0">
              <a:spcBef>
                <a:spcPts val="360"/>
              </a:spcBef>
              <a:spcAft>
                <a:spcPts val="600"/>
              </a:spcAft>
              <a:buClr>
                <a:schemeClr val="lt1"/>
              </a:buClr>
              <a:buFont typeface="Noto Sans Symbols"/>
              <a:buNone/>
              <a:defRPr sz="1800" b="0" i="0" u="none" strike="noStrike" cap="none">
                <a:solidFill>
                  <a:schemeClr val="lt1"/>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chemeClr val="lt1"/>
                </a:solidFill>
                <a:latin typeface="Questrial"/>
                <a:ea typeface="Questrial"/>
                <a:cs typeface="Questrial"/>
                <a:sym typeface="Questrial"/>
              </a:defRPr>
            </a:lvl3pPr>
            <a:lvl4pPr marL="1371600" marR="0" lvl="3"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4pPr>
            <a:lvl5pPr marL="1828800" marR="0" lvl="4"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5pPr>
            <a:lvl6pPr marL="2286000" marR="0" lvl="5"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6pPr>
            <a:lvl7pPr marL="2743200" marR="0" lvl="6"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7pPr>
            <a:lvl8pPr marL="3200400" marR="0" lvl="7"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8pPr>
            <a:lvl9pPr marL="3657600" marR="0" lvl="8"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9pPr>
          </a:lstStyle>
          <a:p>
            <a:endParaRPr/>
          </a:p>
        </p:txBody>
      </p:sp>
      <p:sp>
        <p:nvSpPr>
          <p:cNvPr id="96" name="Shape 96"/>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97" name="Shape 97"/>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98" name="Shape 98"/>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
        <p:nvSpPr>
          <p:cNvPr id="99" name="Shape 99"/>
          <p:cNvSpPr txBox="1"/>
          <p:nvPr/>
        </p:nvSpPr>
        <p:spPr>
          <a:xfrm>
            <a:off x="531812" y="812222"/>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nl-NL" sz="8000" b="0" i="0" u="none" strike="noStrike" cap="none">
                <a:solidFill>
                  <a:schemeClr val="lt1"/>
                </a:solidFill>
                <a:latin typeface="Questrial"/>
                <a:ea typeface="Questrial"/>
                <a:cs typeface="Questrial"/>
                <a:sym typeface="Questrial"/>
              </a:rPr>
              <a:t>“</a:t>
            </a:r>
          </a:p>
        </p:txBody>
      </p:sp>
      <p:sp>
        <p:nvSpPr>
          <p:cNvPr id="100" name="Shape 100"/>
          <p:cNvSpPr txBox="1"/>
          <p:nvPr/>
        </p:nvSpPr>
        <p:spPr>
          <a:xfrm>
            <a:off x="10285411" y="2768600"/>
            <a:ext cx="609599" cy="584776"/>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nl-NL" sz="8000" b="0" i="0" u="none" strike="noStrike" cap="none">
                <a:solidFill>
                  <a:schemeClr val="lt1"/>
                </a:solidFill>
                <a:latin typeface="Questrial"/>
                <a:ea typeface="Questrial"/>
                <a:cs typeface="Questrial"/>
                <a:sym typeface="Quest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amkaartje">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84212" y="3429000"/>
            <a:ext cx="8534399" cy="16974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03" name="Shape 103"/>
          <p:cNvSpPr txBox="1">
            <a:spLocks noGrp="1"/>
          </p:cNvSpPr>
          <p:nvPr>
            <p:ph type="body" idx="1"/>
          </p:nvPr>
        </p:nvSpPr>
        <p:spPr>
          <a:xfrm>
            <a:off x="684210" y="5132980"/>
            <a:ext cx="8535989" cy="860399"/>
          </a:xfrm>
          <a:prstGeom prst="rect">
            <a:avLst/>
          </a:prstGeom>
          <a:noFill/>
          <a:ln>
            <a:noFill/>
          </a:ln>
        </p:spPr>
        <p:txBody>
          <a:bodyPr lIns="91425" tIns="91425" rIns="91425" bIns="91425" anchor="t" anchorCtr="0"/>
          <a:lstStyle>
            <a:lvl1pPr marL="0" marR="0" lvl="0" indent="0" algn="l" rtl="0">
              <a:spcBef>
                <a:spcPts val="400"/>
              </a:spcBef>
              <a:spcAft>
                <a:spcPts val="600"/>
              </a:spcAft>
              <a:buClr>
                <a:schemeClr val="lt1"/>
              </a:buClr>
              <a:buFont typeface="Noto Sans Symbols"/>
              <a:buNone/>
              <a:defRPr sz="2000" b="0" i="0" u="none" strike="noStrike" cap="none">
                <a:solidFill>
                  <a:srgbClr val="68370E"/>
                </a:solidFill>
                <a:latin typeface="Questrial"/>
                <a:ea typeface="Questrial"/>
                <a:cs typeface="Questrial"/>
                <a:sym typeface="Questrial"/>
              </a:defRPr>
            </a:lvl1pPr>
            <a:lvl2pPr marL="457200" marR="0" lvl="1" indent="0" algn="l" rtl="0">
              <a:spcBef>
                <a:spcPts val="360"/>
              </a:spcBef>
              <a:spcAft>
                <a:spcPts val="600"/>
              </a:spcAft>
              <a:buClr>
                <a:schemeClr val="lt1"/>
              </a:buClr>
              <a:buFont typeface="Noto Sans Symbols"/>
              <a:buNone/>
              <a:defRPr sz="1800" b="0" i="0" u="none" strike="noStrike" cap="none">
                <a:solidFill>
                  <a:schemeClr val="lt1"/>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chemeClr val="lt1"/>
                </a:solidFill>
                <a:latin typeface="Questrial"/>
                <a:ea typeface="Questrial"/>
                <a:cs typeface="Questrial"/>
                <a:sym typeface="Questrial"/>
              </a:defRPr>
            </a:lvl3pPr>
            <a:lvl4pPr marL="1371600" marR="0" lvl="3"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4pPr>
            <a:lvl5pPr marL="1828800" marR="0" lvl="4"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5pPr>
            <a:lvl6pPr marL="2286000" marR="0" lvl="5"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6pPr>
            <a:lvl7pPr marL="2743200" marR="0" lvl="6"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7pPr>
            <a:lvl8pPr marL="3200400" marR="0" lvl="7"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8pPr>
            <a:lvl9pPr marL="3657600" marR="0" lvl="8"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9pPr>
          </a:lstStyle>
          <a:p>
            <a:endParaRPr/>
          </a:p>
        </p:txBody>
      </p:sp>
      <p:sp>
        <p:nvSpPr>
          <p:cNvPr id="104" name="Shape 104"/>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05" name="Shape 105"/>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06" name="Shape 106"/>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Offerte naamkaartje">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141412" y="685800"/>
            <a:ext cx="9144000" cy="274319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2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09" name="Shape 109"/>
          <p:cNvSpPr txBox="1">
            <a:spLocks noGrp="1"/>
          </p:cNvSpPr>
          <p:nvPr>
            <p:ph type="body" idx="1"/>
          </p:nvPr>
        </p:nvSpPr>
        <p:spPr>
          <a:xfrm>
            <a:off x="684212" y="3928533"/>
            <a:ext cx="8534400" cy="1049865"/>
          </a:xfrm>
          <a:prstGeom prst="rect">
            <a:avLst/>
          </a:prstGeom>
          <a:noFill/>
          <a:ln>
            <a:noFill/>
          </a:ln>
        </p:spPr>
        <p:txBody>
          <a:bodyPr lIns="91425" tIns="91425" rIns="91425" bIns="91425" anchor="b" anchorCtr="0"/>
          <a:lstStyle>
            <a:lvl1pPr marL="285750" marR="0" lvl="0" indent="-285750" algn="l" rtl="0">
              <a:spcBef>
                <a:spcPts val="480"/>
              </a:spcBef>
              <a:spcAft>
                <a:spcPts val="600"/>
              </a:spcAft>
              <a:buClr>
                <a:schemeClr val="lt1"/>
              </a:buClr>
              <a:buFont typeface="Noto Sans Symbols"/>
              <a:buNone/>
              <a:defRPr sz="2400" b="0" i="0" u="none" strike="noStrike" cap="none">
                <a:solidFill>
                  <a:schemeClr val="lt1"/>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110" name="Shape 110"/>
          <p:cNvSpPr txBox="1">
            <a:spLocks noGrp="1"/>
          </p:cNvSpPr>
          <p:nvPr>
            <p:ph type="body" idx="2"/>
          </p:nvPr>
        </p:nvSpPr>
        <p:spPr>
          <a:xfrm>
            <a:off x="684210" y="4978400"/>
            <a:ext cx="8534400" cy="1016000"/>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lt1"/>
              </a:buClr>
              <a:buFont typeface="Noto Sans Symbols"/>
              <a:buNone/>
              <a:defRPr sz="1800" b="0" i="0" u="none" strike="noStrike" cap="none">
                <a:solidFill>
                  <a:srgbClr val="68370E"/>
                </a:solidFill>
                <a:latin typeface="Questrial"/>
                <a:ea typeface="Questrial"/>
                <a:cs typeface="Questrial"/>
                <a:sym typeface="Questrial"/>
              </a:defRPr>
            </a:lvl1pPr>
            <a:lvl2pPr marL="457200" marR="0" lvl="1" indent="0" algn="l" rtl="0">
              <a:spcBef>
                <a:spcPts val="360"/>
              </a:spcBef>
              <a:spcAft>
                <a:spcPts val="600"/>
              </a:spcAft>
              <a:buClr>
                <a:schemeClr val="lt1"/>
              </a:buClr>
              <a:buFont typeface="Noto Sans Symbols"/>
              <a:buNone/>
              <a:defRPr sz="1800" b="0" i="0" u="none" strike="noStrike" cap="none">
                <a:solidFill>
                  <a:schemeClr val="lt1"/>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chemeClr val="lt1"/>
                </a:solidFill>
                <a:latin typeface="Questrial"/>
                <a:ea typeface="Questrial"/>
                <a:cs typeface="Questrial"/>
                <a:sym typeface="Questrial"/>
              </a:defRPr>
            </a:lvl3pPr>
            <a:lvl4pPr marL="1371600" marR="0" lvl="3"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4pPr>
            <a:lvl5pPr marL="1828800" marR="0" lvl="4"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5pPr>
            <a:lvl6pPr marL="2286000" marR="0" lvl="5"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6pPr>
            <a:lvl7pPr marL="2743200" marR="0" lvl="6"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7pPr>
            <a:lvl8pPr marL="3200400" marR="0" lvl="7"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8pPr>
            <a:lvl9pPr marL="3657600" marR="0" lvl="8"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9pPr>
          </a:lstStyle>
          <a:p>
            <a:endParaRPr/>
          </a:p>
        </p:txBody>
      </p:sp>
      <p:sp>
        <p:nvSpPr>
          <p:cNvPr id="111" name="Shape 111"/>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2" name="Shape 112"/>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13" name="Shape 113"/>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
        <p:nvSpPr>
          <p:cNvPr id="114" name="Shape 114"/>
          <p:cNvSpPr txBox="1"/>
          <p:nvPr/>
        </p:nvSpPr>
        <p:spPr>
          <a:xfrm>
            <a:off x="531812" y="812222"/>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nl-NL" sz="8000" b="0" i="0" u="none" strike="noStrike" cap="none">
                <a:solidFill>
                  <a:schemeClr val="lt1"/>
                </a:solidFill>
                <a:latin typeface="Questrial"/>
                <a:ea typeface="Questrial"/>
                <a:cs typeface="Questrial"/>
                <a:sym typeface="Questrial"/>
              </a:rPr>
              <a:t>“</a:t>
            </a:r>
          </a:p>
        </p:txBody>
      </p:sp>
      <p:sp>
        <p:nvSpPr>
          <p:cNvPr id="115" name="Shape 115"/>
          <p:cNvSpPr txBox="1"/>
          <p:nvPr/>
        </p:nvSpPr>
        <p:spPr>
          <a:xfrm>
            <a:off x="10285411" y="2768600"/>
            <a:ext cx="609599" cy="584776"/>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nl-NL" sz="8000" b="0" i="0" u="none" strike="noStrike" cap="none">
                <a:solidFill>
                  <a:schemeClr val="lt1"/>
                </a:solidFill>
                <a:latin typeface="Questrial"/>
                <a:ea typeface="Questrial"/>
                <a:cs typeface="Questrial"/>
                <a:sym typeface="Quest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Waar of onwaar">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84212" y="685800"/>
            <a:ext cx="10058399" cy="274319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18" name="Shape 118"/>
          <p:cNvSpPr txBox="1">
            <a:spLocks noGrp="1"/>
          </p:cNvSpPr>
          <p:nvPr>
            <p:ph type="body" idx="1"/>
          </p:nvPr>
        </p:nvSpPr>
        <p:spPr>
          <a:xfrm>
            <a:off x="684212" y="3928533"/>
            <a:ext cx="8534399" cy="838199"/>
          </a:xfrm>
          <a:prstGeom prst="rect">
            <a:avLst/>
          </a:prstGeom>
          <a:noFill/>
          <a:ln>
            <a:noFill/>
          </a:ln>
        </p:spPr>
        <p:txBody>
          <a:bodyPr lIns="91425" tIns="91425" rIns="91425" bIns="91425" anchor="b" anchorCtr="0"/>
          <a:lstStyle>
            <a:lvl1pPr marL="285750" marR="0" lvl="0" indent="-285750" algn="l" rtl="0">
              <a:spcBef>
                <a:spcPts val="480"/>
              </a:spcBef>
              <a:spcAft>
                <a:spcPts val="600"/>
              </a:spcAft>
              <a:buClr>
                <a:schemeClr val="lt1"/>
              </a:buClr>
              <a:buFont typeface="Noto Sans Symbols"/>
              <a:buNone/>
              <a:defRPr sz="2400" b="0" i="0" u="none" strike="noStrike" cap="none">
                <a:solidFill>
                  <a:schemeClr val="lt1"/>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119" name="Shape 119"/>
          <p:cNvSpPr txBox="1">
            <a:spLocks noGrp="1"/>
          </p:cNvSpPr>
          <p:nvPr>
            <p:ph type="body" idx="2"/>
          </p:nvPr>
        </p:nvSpPr>
        <p:spPr>
          <a:xfrm>
            <a:off x="684210" y="4766732"/>
            <a:ext cx="8534400" cy="1227667"/>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lt1"/>
              </a:buClr>
              <a:buFont typeface="Noto Sans Symbols"/>
              <a:buNone/>
              <a:defRPr sz="1800" b="0" i="0" u="none" strike="noStrike" cap="none">
                <a:solidFill>
                  <a:srgbClr val="68370E"/>
                </a:solidFill>
                <a:latin typeface="Questrial"/>
                <a:ea typeface="Questrial"/>
                <a:cs typeface="Questrial"/>
                <a:sym typeface="Questrial"/>
              </a:defRPr>
            </a:lvl1pPr>
            <a:lvl2pPr marL="457200" marR="0" lvl="1" indent="0" algn="l" rtl="0">
              <a:spcBef>
                <a:spcPts val="360"/>
              </a:spcBef>
              <a:spcAft>
                <a:spcPts val="600"/>
              </a:spcAft>
              <a:buClr>
                <a:schemeClr val="lt1"/>
              </a:buClr>
              <a:buFont typeface="Noto Sans Symbols"/>
              <a:buNone/>
              <a:defRPr sz="1800" b="0" i="0" u="none" strike="noStrike" cap="none">
                <a:solidFill>
                  <a:schemeClr val="lt1"/>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chemeClr val="lt1"/>
                </a:solidFill>
                <a:latin typeface="Questrial"/>
                <a:ea typeface="Questrial"/>
                <a:cs typeface="Questrial"/>
                <a:sym typeface="Questrial"/>
              </a:defRPr>
            </a:lvl3pPr>
            <a:lvl4pPr marL="1371600" marR="0" lvl="3"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4pPr>
            <a:lvl5pPr marL="1828800" marR="0" lvl="4"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5pPr>
            <a:lvl6pPr marL="2286000" marR="0" lvl="5"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6pPr>
            <a:lvl7pPr marL="2743200" marR="0" lvl="6"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7pPr>
            <a:lvl8pPr marL="3200400" marR="0" lvl="7"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8pPr>
            <a:lvl9pPr marL="3657600" marR="0" lvl="8"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9pPr>
          </a:lstStyle>
          <a:p>
            <a:endParaRPr/>
          </a:p>
        </p:txBody>
      </p:sp>
      <p:sp>
        <p:nvSpPr>
          <p:cNvPr id="120" name="Shape 120"/>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21" name="Shape 121"/>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22" name="Shape 122"/>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el en verticale teks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25" name="Shape 125"/>
          <p:cNvSpPr txBox="1">
            <a:spLocks noGrp="1"/>
          </p:cNvSpPr>
          <p:nvPr>
            <p:ph type="body" idx="1"/>
          </p:nvPr>
        </p:nvSpPr>
        <p:spPr>
          <a:xfrm rot="5400000">
            <a:off x="3143778" y="-1773766"/>
            <a:ext cx="3615266" cy="8534399"/>
          </a:xfrm>
          <a:prstGeom prst="rect">
            <a:avLst/>
          </a:prstGeom>
          <a:noFill/>
          <a:ln>
            <a:noFill/>
          </a:ln>
        </p:spPr>
        <p:txBody>
          <a:bodyPr lIns="91425" tIns="91425" rIns="91425" bIns="91425" anchor="t" anchorCtr="0"/>
          <a:lstStyle>
            <a:lvl1pPr marL="285750" marR="0" lvl="0" indent="-184150" algn="l" rtl="0">
              <a:spcBef>
                <a:spcPts val="400"/>
              </a:spcBef>
              <a:spcAft>
                <a:spcPts val="600"/>
              </a:spcAft>
              <a:buClr>
                <a:schemeClr val="lt1"/>
              </a:buClr>
              <a:buSzPct val="80000"/>
              <a:buFont typeface="Noto Sans Symbols"/>
              <a:buChar char="●"/>
              <a:defRPr sz="2000" b="0" i="0" u="none" strike="noStrike" cap="none">
                <a:solidFill>
                  <a:srgbClr val="68370E"/>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126" name="Shape 126"/>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27" name="Shape 127"/>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28" name="Shape 128"/>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e titel en tekst">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rot="5400000">
            <a:off x="7427911" y="1943100"/>
            <a:ext cx="4572000" cy="205740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1" name="Shape 131"/>
          <p:cNvSpPr txBox="1">
            <a:spLocks noGrp="1"/>
          </p:cNvSpPr>
          <p:nvPr>
            <p:ph type="body" idx="1"/>
          </p:nvPr>
        </p:nvSpPr>
        <p:spPr>
          <a:xfrm rot="5400000">
            <a:off x="1943100" y="-571499"/>
            <a:ext cx="5308599" cy="7823199"/>
          </a:xfrm>
          <a:prstGeom prst="rect">
            <a:avLst/>
          </a:prstGeom>
          <a:noFill/>
          <a:ln>
            <a:noFill/>
          </a:ln>
        </p:spPr>
        <p:txBody>
          <a:bodyPr lIns="91425" tIns="91425" rIns="91425" bIns="91425" anchor="t" anchorCtr="0"/>
          <a:lstStyle>
            <a:lvl1pPr marL="285750" marR="0" lvl="0" indent="-184150" algn="l" rtl="0">
              <a:spcBef>
                <a:spcPts val="400"/>
              </a:spcBef>
              <a:spcAft>
                <a:spcPts val="600"/>
              </a:spcAft>
              <a:buClr>
                <a:schemeClr val="lt1"/>
              </a:buClr>
              <a:buSzPct val="80000"/>
              <a:buFont typeface="Noto Sans Symbols"/>
              <a:buChar char="●"/>
              <a:defRPr sz="2000" b="0" i="0" u="none" strike="noStrike" cap="none">
                <a:solidFill>
                  <a:srgbClr val="68370E"/>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132" name="Shape 132"/>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33" name="Shape 133"/>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34" name="Shape 134"/>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30" name="Shape 30"/>
          <p:cNvSpPr txBox="1">
            <a:spLocks noGrp="1"/>
          </p:cNvSpPr>
          <p:nvPr>
            <p:ph type="body" idx="1"/>
          </p:nvPr>
        </p:nvSpPr>
        <p:spPr>
          <a:xfrm>
            <a:off x="684212" y="685800"/>
            <a:ext cx="8534399" cy="3615266"/>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Clr>
                <a:schemeClr val="lt1"/>
              </a:buClr>
              <a:buSzPct val="80000"/>
              <a:buFont typeface="Noto Sans Symbols"/>
              <a:buChar char="●"/>
              <a:defRPr sz="2000" b="0" i="0" u="none" strike="noStrike" cap="none">
                <a:solidFill>
                  <a:srgbClr val="68370E"/>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31" name="Shape 31"/>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32" name="Shape 32"/>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33" name="Shape 33"/>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Leeg">
    <p:spTree>
      <p:nvGrpSpPr>
        <p:cNvPr id="1" name="Shape 34"/>
        <p:cNvGrpSpPr/>
        <p:nvPr/>
      </p:nvGrpSpPr>
      <p:grpSpPr>
        <a:xfrm>
          <a:off x="0" y="0"/>
          <a:ext cx="0" cy="0"/>
          <a:chOff x="0" y="0"/>
          <a:chExt cx="0" cy="0"/>
        </a:xfrm>
      </p:grpSpPr>
      <p:sp>
        <p:nvSpPr>
          <p:cNvPr id="35" name="Shape 35"/>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36" name="Shape 36"/>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37" name="Shape 37"/>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84210" y="2006600"/>
            <a:ext cx="8534400" cy="2281599"/>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0" name="Shape 40"/>
          <p:cNvSpPr txBox="1">
            <a:spLocks noGrp="1"/>
          </p:cNvSpPr>
          <p:nvPr>
            <p:ph type="body" idx="1"/>
          </p:nvPr>
        </p:nvSpPr>
        <p:spPr>
          <a:xfrm>
            <a:off x="684212" y="4495800"/>
            <a:ext cx="8534399" cy="1498599"/>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lt1"/>
              </a:buClr>
              <a:buFont typeface="Noto Sans Symbols"/>
              <a:buNone/>
              <a:defRPr sz="1800" b="0" i="0" u="none" strike="noStrike" cap="none">
                <a:solidFill>
                  <a:srgbClr val="68370E"/>
                </a:solidFill>
                <a:latin typeface="Questrial"/>
                <a:ea typeface="Questrial"/>
                <a:cs typeface="Questrial"/>
                <a:sym typeface="Questrial"/>
              </a:defRPr>
            </a:lvl1pPr>
            <a:lvl2pPr marL="457200" marR="0" lvl="1" indent="0" algn="l" rtl="0">
              <a:spcBef>
                <a:spcPts val="360"/>
              </a:spcBef>
              <a:spcAft>
                <a:spcPts val="600"/>
              </a:spcAft>
              <a:buClr>
                <a:schemeClr val="lt1"/>
              </a:buClr>
              <a:buFont typeface="Noto Sans Symbols"/>
              <a:buNone/>
              <a:defRPr sz="1800" b="0" i="0" u="none" strike="noStrike" cap="none">
                <a:solidFill>
                  <a:schemeClr val="lt1"/>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chemeClr val="lt1"/>
                </a:solidFill>
                <a:latin typeface="Questrial"/>
                <a:ea typeface="Questrial"/>
                <a:cs typeface="Questrial"/>
                <a:sym typeface="Questrial"/>
              </a:defRPr>
            </a:lvl3pPr>
            <a:lvl4pPr marL="1371600" marR="0" lvl="3"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4pPr>
            <a:lvl5pPr marL="1828800" marR="0" lvl="4"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5pPr>
            <a:lvl6pPr marL="2286000" marR="0" lvl="5"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6pPr>
            <a:lvl7pPr marL="2743200" marR="0" lvl="6"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7pPr>
            <a:lvl8pPr marL="3200400" marR="0" lvl="7"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8pPr>
            <a:lvl9pPr marL="3657600" marR="0" lvl="8" indent="0" algn="l" rtl="0">
              <a:spcBef>
                <a:spcPts val="280"/>
              </a:spcBef>
              <a:spcAft>
                <a:spcPts val="600"/>
              </a:spcAft>
              <a:buClr>
                <a:schemeClr val="lt1"/>
              </a:buClr>
              <a:buFont typeface="Noto Sans Symbols"/>
              <a:buNone/>
              <a:defRPr sz="1400" b="0" i="0" u="none" strike="noStrike" cap="none">
                <a:solidFill>
                  <a:schemeClr val="lt1"/>
                </a:solidFill>
                <a:latin typeface="Questrial"/>
                <a:ea typeface="Questrial"/>
                <a:cs typeface="Questrial"/>
                <a:sym typeface="Questrial"/>
              </a:defRPr>
            </a:lvl9pPr>
          </a:lstStyle>
          <a:p>
            <a:endParaRPr/>
          </a:p>
        </p:txBody>
      </p:sp>
      <p:sp>
        <p:nvSpPr>
          <p:cNvPr id="41" name="Shape 41"/>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42" name="Shape 42"/>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43" name="Shape 43"/>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6" name="Shape 46"/>
          <p:cNvSpPr txBox="1">
            <a:spLocks noGrp="1"/>
          </p:cNvSpPr>
          <p:nvPr>
            <p:ph type="body" idx="1"/>
          </p:nvPr>
        </p:nvSpPr>
        <p:spPr>
          <a:xfrm>
            <a:off x="684210" y="685800"/>
            <a:ext cx="4937654" cy="3615266"/>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Clr>
                <a:schemeClr val="lt1"/>
              </a:buClr>
              <a:buSzPct val="80000"/>
              <a:buFont typeface="Noto Sans Symbols"/>
              <a:buChar char="●"/>
              <a:defRPr sz="2000" b="0" i="0" u="none" strike="noStrike" cap="none">
                <a:solidFill>
                  <a:srgbClr val="68370E"/>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47" name="Shape 47"/>
          <p:cNvSpPr txBox="1">
            <a:spLocks noGrp="1"/>
          </p:cNvSpPr>
          <p:nvPr>
            <p:ph type="body" idx="2"/>
          </p:nvPr>
        </p:nvSpPr>
        <p:spPr>
          <a:xfrm>
            <a:off x="5808132" y="685800"/>
            <a:ext cx="4934478" cy="3615265"/>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Clr>
                <a:schemeClr val="lt1"/>
              </a:buClr>
              <a:buSzPct val="80000"/>
              <a:buFont typeface="Noto Sans Symbols"/>
              <a:buChar char="●"/>
              <a:defRPr sz="2000" b="0" i="0" u="none" strike="noStrike" cap="none">
                <a:solidFill>
                  <a:srgbClr val="68370E"/>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48" name="Shape 48"/>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49" name="Shape 49"/>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50" name="Shape 50"/>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53" name="Shape 53"/>
          <p:cNvSpPr txBox="1">
            <a:spLocks noGrp="1"/>
          </p:cNvSpPr>
          <p:nvPr>
            <p:ph type="body" idx="1"/>
          </p:nvPr>
        </p:nvSpPr>
        <p:spPr>
          <a:xfrm>
            <a:off x="972079" y="685800"/>
            <a:ext cx="4649787" cy="576262"/>
          </a:xfrm>
          <a:prstGeom prst="rect">
            <a:avLst/>
          </a:prstGeom>
          <a:noFill/>
          <a:ln>
            <a:noFill/>
          </a:ln>
        </p:spPr>
        <p:txBody>
          <a:bodyPr lIns="91425" tIns="91425" rIns="91425" bIns="91425" anchor="b" anchorCtr="0"/>
          <a:lstStyle>
            <a:lvl1pPr marL="0" marR="0" lvl="0" indent="0" algn="l" rtl="0">
              <a:spcBef>
                <a:spcPts val="560"/>
              </a:spcBef>
              <a:spcAft>
                <a:spcPts val="600"/>
              </a:spcAft>
              <a:buClr>
                <a:schemeClr val="lt1"/>
              </a:buClr>
              <a:buFont typeface="Noto Sans Symbols"/>
              <a:buNone/>
              <a:defRPr sz="2800" b="0" i="0" u="none" strike="noStrike" cap="none">
                <a:solidFill>
                  <a:schemeClr val="lt1"/>
                </a:solidFill>
                <a:latin typeface="Questrial"/>
                <a:ea typeface="Questrial"/>
                <a:cs typeface="Questrial"/>
                <a:sym typeface="Questrial"/>
              </a:defRPr>
            </a:lvl1pPr>
            <a:lvl2pPr marL="457200" marR="0" lvl="1" indent="0" algn="l" rtl="0">
              <a:spcBef>
                <a:spcPts val="400"/>
              </a:spcBef>
              <a:spcAft>
                <a:spcPts val="600"/>
              </a:spcAft>
              <a:buClr>
                <a:schemeClr val="lt1"/>
              </a:buClr>
              <a:buFont typeface="Noto Sans Symbols"/>
              <a:buNone/>
              <a:defRPr sz="2000" b="1" i="0" u="none" strike="noStrike" cap="none">
                <a:solidFill>
                  <a:srgbClr val="68370E"/>
                </a:solidFill>
                <a:latin typeface="Questrial"/>
                <a:ea typeface="Questrial"/>
                <a:cs typeface="Questrial"/>
                <a:sym typeface="Questrial"/>
              </a:defRPr>
            </a:lvl2pPr>
            <a:lvl3pPr marL="914400" marR="0" lvl="2" indent="0" algn="l" rtl="0">
              <a:spcBef>
                <a:spcPts val="360"/>
              </a:spcBef>
              <a:spcAft>
                <a:spcPts val="600"/>
              </a:spcAft>
              <a:buClr>
                <a:schemeClr val="lt1"/>
              </a:buClr>
              <a:buFont typeface="Noto Sans Symbols"/>
              <a:buNone/>
              <a:defRPr sz="1800" b="1" i="0" u="none" strike="noStrike" cap="none">
                <a:solidFill>
                  <a:srgbClr val="68370E"/>
                </a:solidFill>
                <a:latin typeface="Questrial"/>
                <a:ea typeface="Questrial"/>
                <a:cs typeface="Questrial"/>
                <a:sym typeface="Questrial"/>
              </a:defRPr>
            </a:lvl3pPr>
            <a:lvl4pPr marL="1371600" marR="0" lvl="3"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4pPr>
            <a:lvl5pPr marL="1828800" marR="0" lvl="4"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5pPr>
            <a:lvl6pPr marL="2286000" marR="0" lvl="5"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6pPr>
            <a:lvl7pPr marL="2743200" marR="0" lvl="6"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7pPr>
            <a:lvl8pPr marL="3200400" marR="0" lvl="7"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8pPr>
            <a:lvl9pPr marL="3657600" marR="0" lvl="8"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9pPr>
          </a:lstStyle>
          <a:p>
            <a:endParaRPr/>
          </a:p>
        </p:txBody>
      </p:sp>
      <p:sp>
        <p:nvSpPr>
          <p:cNvPr id="54" name="Shape 54"/>
          <p:cNvSpPr txBox="1">
            <a:spLocks noGrp="1"/>
          </p:cNvSpPr>
          <p:nvPr>
            <p:ph type="body" idx="2"/>
          </p:nvPr>
        </p:nvSpPr>
        <p:spPr>
          <a:xfrm>
            <a:off x="684210" y="1270529"/>
            <a:ext cx="4937654" cy="3030537"/>
          </a:xfrm>
          <a:prstGeom prst="rect">
            <a:avLst/>
          </a:prstGeom>
          <a:noFill/>
          <a:ln>
            <a:noFill/>
          </a:ln>
        </p:spPr>
        <p:txBody>
          <a:bodyPr lIns="91425" tIns="91425" rIns="91425" bIns="91425" anchor="t" anchorCtr="0"/>
          <a:lstStyle>
            <a:lvl1pPr marL="285750" marR="0" lvl="0" indent="-184150" algn="l" rtl="0">
              <a:spcBef>
                <a:spcPts val="400"/>
              </a:spcBef>
              <a:spcAft>
                <a:spcPts val="600"/>
              </a:spcAft>
              <a:buClr>
                <a:schemeClr val="lt1"/>
              </a:buClr>
              <a:buSzPct val="80000"/>
              <a:buFont typeface="Noto Sans Symbols"/>
              <a:buChar char="●"/>
              <a:defRPr sz="2000" b="0" i="0" u="none" strike="noStrike" cap="none">
                <a:solidFill>
                  <a:srgbClr val="68370E"/>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55" name="Shape 55"/>
          <p:cNvSpPr txBox="1">
            <a:spLocks noGrp="1"/>
          </p:cNvSpPr>
          <p:nvPr>
            <p:ph type="body" idx="3"/>
          </p:nvPr>
        </p:nvSpPr>
        <p:spPr>
          <a:xfrm>
            <a:off x="6079066" y="685800"/>
            <a:ext cx="4665133" cy="576262"/>
          </a:xfrm>
          <a:prstGeom prst="rect">
            <a:avLst/>
          </a:prstGeom>
          <a:noFill/>
          <a:ln>
            <a:noFill/>
          </a:ln>
        </p:spPr>
        <p:txBody>
          <a:bodyPr lIns="91425" tIns="91425" rIns="91425" bIns="91425" anchor="b" anchorCtr="0"/>
          <a:lstStyle>
            <a:lvl1pPr marL="0" marR="0" lvl="0" indent="0" algn="l" rtl="0">
              <a:spcBef>
                <a:spcPts val="560"/>
              </a:spcBef>
              <a:spcAft>
                <a:spcPts val="600"/>
              </a:spcAft>
              <a:buClr>
                <a:schemeClr val="lt1"/>
              </a:buClr>
              <a:buFont typeface="Noto Sans Symbols"/>
              <a:buNone/>
              <a:defRPr sz="2800" b="0" i="0" u="none" strike="noStrike" cap="none">
                <a:solidFill>
                  <a:schemeClr val="lt1"/>
                </a:solidFill>
                <a:latin typeface="Questrial"/>
                <a:ea typeface="Questrial"/>
                <a:cs typeface="Questrial"/>
                <a:sym typeface="Questrial"/>
              </a:defRPr>
            </a:lvl1pPr>
            <a:lvl2pPr marL="457200" marR="0" lvl="1" indent="0" algn="l" rtl="0">
              <a:spcBef>
                <a:spcPts val="400"/>
              </a:spcBef>
              <a:spcAft>
                <a:spcPts val="600"/>
              </a:spcAft>
              <a:buClr>
                <a:schemeClr val="lt1"/>
              </a:buClr>
              <a:buFont typeface="Noto Sans Symbols"/>
              <a:buNone/>
              <a:defRPr sz="2000" b="1" i="0" u="none" strike="noStrike" cap="none">
                <a:solidFill>
                  <a:srgbClr val="68370E"/>
                </a:solidFill>
                <a:latin typeface="Questrial"/>
                <a:ea typeface="Questrial"/>
                <a:cs typeface="Questrial"/>
                <a:sym typeface="Questrial"/>
              </a:defRPr>
            </a:lvl2pPr>
            <a:lvl3pPr marL="914400" marR="0" lvl="2" indent="0" algn="l" rtl="0">
              <a:spcBef>
                <a:spcPts val="360"/>
              </a:spcBef>
              <a:spcAft>
                <a:spcPts val="600"/>
              </a:spcAft>
              <a:buClr>
                <a:schemeClr val="lt1"/>
              </a:buClr>
              <a:buFont typeface="Noto Sans Symbols"/>
              <a:buNone/>
              <a:defRPr sz="1800" b="1" i="0" u="none" strike="noStrike" cap="none">
                <a:solidFill>
                  <a:srgbClr val="68370E"/>
                </a:solidFill>
                <a:latin typeface="Questrial"/>
                <a:ea typeface="Questrial"/>
                <a:cs typeface="Questrial"/>
                <a:sym typeface="Questrial"/>
              </a:defRPr>
            </a:lvl3pPr>
            <a:lvl4pPr marL="1371600" marR="0" lvl="3"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4pPr>
            <a:lvl5pPr marL="1828800" marR="0" lvl="4"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5pPr>
            <a:lvl6pPr marL="2286000" marR="0" lvl="5"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6pPr>
            <a:lvl7pPr marL="2743200" marR="0" lvl="6"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7pPr>
            <a:lvl8pPr marL="3200400" marR="0" lvl="7"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8pPr>
            <a:lvl9pPr marL="3657600" marR="0" lvl="8" indent="0" algn="l" rtl="0">
              <a:spcBef>
                <a:spcPts val="320"/>
              </a:spcBef>
              <a:spcAft>
                <a:spcPts val="600"/>
              </a:spcAft>
              <a:buClr>
                <a:schemeClr val="lt1"/>
              </a:buClr>
              <a:buFont typeface="Noto Sans Symbols"/>
              <a:buNone/>
              <a:defRPr sz="1600" b="1" i="0" u="none" strike="noStrike" cap="none">
                <a:solidFill>
                  <a:srgbClr val="68370E"/>
                </a:solidFill>
                <a:latin typeface="Questrial"/>
                <a:ea typeface="Questrial"/>
                <a:cs typeface="Questrial"/>
                <a:sym typeface="Questrial"/>
              </a:defRPr>
            </a:lvl9pPr>
          </a:lstStyle>
          <a:p>
            <a:endParaRPr/>
          </a:p>
        </p:txBody>
      </p:sp>
      <p:sp>
        <p:nvSpPr>
          <p:cNvPr id="56" name="Shape 56"/>
          <p:cNvSpPr txBox="1">
            <a:spLocks noGrp="1"/>
          </p:cNvSpPr>
          <p:nvPr>
            <p:ph type="body" idx="4"/>
          </p:nvPr>
        </p:nvSpPr>
        <p:spPr>
          <a:xfrm>
            <a:off x="5806544" y="1262062"/>
            <a:ext cx="4929188" cy="3030537"/>
          </a:xfrm>
          <a:prstGeom prst="rect">
            <a:avLst/>
          </a:prstGeom>
          <a:noFill/>
          <a:ln>
            <a:noFill/>
          </a:ln>
        </p:spPr>
        <p:txBody>
          <a:bodyPr lIns="91425" tIns="91425" rIns="91425" bIns="91425" anchor="t" anchorCtr="0"/>
          <a:lstStyle>
            <a:lvl1pPr marL="285750" marR="0" lvl="0" indent="-184150" algn="l" rtl="0">
              <a:spcBef>
                <a:spcPts val="400"/>
              </a:spcBef>
              <a:spcAft>
                <a:spcPts val="600"/>
              </a:spcAft>
              <a:buClr>
                <a:schemeClr val="lt1"/>
              </a:buClr>
              <a:buSzPct val="80000"/>
              <a:buFont typeface="Noto Sans Symbols"/>
              <a:buChar char="●"/>
              <a:defRPr sz="2000" b="0" i="0" u="none" strike="noStrike" cap="none">
                <a:solidFill>
                  <a:srgbClr val="68370E"/>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57" name="Shape 57"/>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58" name="Shape 58"/>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59" name="Shape 59"/>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2" name="Shape 62"/>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63" name="Shape 63"/>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64" name="Shape 64"/>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Inhoud met bijschrif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7085011" y="685800"/>
            <a:ext cx="3657600" cy="1371599"/>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Questrial"/>
              <a:buNone/>
              <a:defRPr sz="24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7" name="Shape 67"/>
          <p:cNvSpPr txBox="1">
            <a:spLocks noGrp="1"/>
          </p:cNvSpPr>
          <p:nvPr>
            <p:ph type="body" idx="1"/>
          </p:nvPr>
        </p:nvSpPr>
        <p:spPr>
          <a:xfrm>
            <a:off x="684212" y="685800"/>
            <a:ext cx="5943601" cy="5308599"/>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Clr>
                <a:schemeClr val="lt1"/>
              </a:buClr>
              <a:buSzPct val="80000"/>
              <a:buFont typeface="Noto Sans Symbols"/>
              <a:buChar char="●"/>
              <a:defRPr sz="2000" b="0" i="0" u="none" strike="noStrike" cap="none">
                <a:solidFill>
                  <a:srgbClr val="68370E"/>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68" name="Shape 68"/>
          <p:cNvSpPr txBox="1">
            <a:spLocks noGrp="1"/>
          </p:cNvSpPr>
          <p:nvPr>
            <p:ph type="body" idx="2"/>
          </p:nvPr>
        </p:nvSpPr>
        <p:spPr>
          <a:xfrm>
            <a:off x="7085011" y="2209799"/>
            <a:ext cx="3657600" cy="2091267"/>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1pPr>
            <a:lvl2pPr marL="457200" marR="0" lvl="1" indent="0" algn="l" rtl="0">
              <a:spcBef>
                <a:spcPts val="240"/>
              </a:spcBef>
              <a:spcAft>
                <a:spcPts val="600"/>
              </a:spcAft>
              <a:buClr>
                <a:schemeClr val="lt1"/>
              </a:buClr>
              <a:buFont typeface="Noto Sans Symbols"/>
              <a:buNone/>
              <a:defRPr sz="1200" b="0" i="0" u="none" strike="noStrike" cap="none">
                <a:solidFill>
                  <a:srgbClr val="68370E"/>
                </a:solidFill>
                <a:latin typeface="Questrial"/>
                <a:ea typeface="Questrial"/>
                <a:cs typeface="Questrial"/>
                <a:sym typeface="Questrial"/>
              </a:defRPr>
            </a:lvl2pPr>
            <a:lvl3pPr marL="914400" marR="0" lvl="2" indent="0" algn="l" rtl="0">
              <a:spcBef>
                <a:spcPts val="200"/>
              </a:spcBef>
              <a:spcAft>
                <a:spcPts val="600"/>
              </a:spcAft>
              <a:buClr>
                <a:schemeClr val="lt1"/>
              </a:buClr>
              <a:buFont typeface="Noto Sans Symbols"/>
              <a:buNone/>
              <a:defRPr sz="1000" b="0" i="0" u="none" strike="noStrike" cap="none">
                <a:solidFill>
                  <a:srgbClr val="68370E"/>
                </a:solidFill>
                <a:latin typeface="Questrial"/>
                <a:ea typeface="Questrial"/>
                <a:cs typeface="Questrial"/>
                <a:sym typeface="Questrial"/>
              </a:defRPr>
            </a:lvl3pPr>
            <a:lvl4pPr marL="1371600" marR="0" lvl="3"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4pPr>
            <a:lvl5pPr marL="1828800" marR="0" lvl="4"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5pPr>
            <a:lvl6pPr marL="2286000" marR="0" lvl="5"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6pPr>
            <a:lvl7pPr marL="2743200" marR="0" lvl="6"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7pPr>
            <a:lvl8pPr marL="3200400" marR="0" lvl="7"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8pPr>
            <a:lvl9pPr marL="3657600" marR="0" lvl="8"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9pPr>
          </a:lstStyle>
          <a:p>
            <a:endParaRPr/>
          </a:p>
        </p:txBody>
      </p:sp>
      <p:sp>
        <p:nvSpPr>
          <p:cNvPr id="69" name="Shape 69"/>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70" name="Shape 70"/>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71" name="Shape 71"/>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Afbeelding met bijschrif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22812" y="1447800"/>
            <a:ext cx="6019799" cy="11430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Questrial"/>
              <a:buNone/>
              <a:defRPr sz="28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74" name="Shape 74"/>
          <p:cNvSpPr>
            <a:spLocks noGrp="1"/>
          </p:cNvSpPr>
          <p:nvPr>
            <p:ph type="pic" idx="2"/>
          </p:nvPr>
        </p:nvSpPr>
        <p:spPr>
          <a:xfrm>
            <a:off x="989012" y="914400"/>
            <a:ext cx="3280973" cy="4572000"/>
          </a:xfrm>
          <a:prstGeom prst="snip2DiagRect">
            <a:avLst>
              <a:gd name="adj1" fmla="val 10815"/>
              <a:gd name="adj2" fmla="val 0"/>
            </a:avLst>
          </a:prstGeom>
          <a:noFill/>
          <a:ln w="15875" cap="flat" cmpd="sng">
            <a:solidFill>
              <a:schemeClr val="lt1">
                <a:alpha val="40000"/>
              </a:schemeClr>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1pPr>
            <a:lvl2pPr marL="457200" marR="0" lvl="1"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2pPr>
            <a:lvl3pPr marL="914400" marR="0" lvl="2"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3pPr>
            <a:lvl4pPr marL="1371600" marR="0" lvl="3"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4pPr>
            <a:lvl5pPr marL="1828800" marR="0" lvl="4"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5pPr>
            <a:lvl6pPr marL="2286000" marR="0" lvl="5"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6pPr>
            <a:lvl7pPr marL="2743200" marR="0" lvl="6"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7pPr>
            <a:lvl8pPr marL="3200400" marR="0" lvl="7"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8pPr>
            <a:lvl9pPr marL="3657600" marR="0" lvl="8" indent="0" algn="l" rtl="0">
              <a:spcBef>
                <a:spcPts val="320"/>
              </a:spcBef>
              <a:spcAft>
                <a:spcPts val="600"/>
              </a:spcAft>
              <a:buClr>
                <a:schemeClr val="lt1"/>
              </a:buClr>
              <a:buFont typeface="Noto Sans Symbols"/>
              <a:buNone/>
              <a:defRPr sz="1600" b="0" i="0" u="none" strike="noStrike" cap="none">
                <a:solidFill>
                  <a:srgbClr val="68370E"/>
                </a:solidFill>
                <a:latin typeface="Questrial"/>
                <a:ea typeface="Questrial"/>
                <a:cs typeface="Questrial"/>
                <a:sym typeface="Questrial"/>
              </a:defRPr>
            </a:lvl9pPr>
          </a:lstStyle>
          <a:p>
            <a:endParaRPr/>
          </a:p>
        </p:txBody>
      </p:sp>
      <p:sp>
        <p:nvSpPr>
          <p:cNvPr id="75" name="Shape 75"/>
          <p:cNvSpPr txBox="1">
            <a:spLocks noGrp="1"/>
          </p:cNvSpPr>
          <p:nvPr>
            <p:ph type="body" idx="1"/>
          </p:nvPr>
        </p:nvSpPr>
        <p:spPr>
          <a:xfrm>
            <a:off x="4722812" y="2777066"/>
            <a:ext cx="6021388" cy="2048933"/>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lt1"/>
              </a:buClr>
              <a:buFont typeface="Noto Sans Symbols"/>
              <a:buNone/>
              <a:defRPr sz="1800" b="0" i="0" u="none" strike="noStrike" cap="none">
                <a:solidFill>
                  <a:srgbClr val="68370E"/>
                </a:solidFill>
                <a:latin typeface="Questrial"/>
                <a:ea typeface="Questrial"/>
                <a:cs typeface="Questrial"/>
                <a:sym typeface="Questrial"/>
              </a:defRPr>
            </a:lvl1pPr>
            <a:lvl2pPr marL="457200" marR="0" lvl="1" indent="0" algn="l" rtl="0">
              <a:spcBef>
                <a:spcPts val="240"/>
              </a:spcBef>
              <a:spcAft>
                <a:spcPts val="600"/>
              </a:spcAft>
              <a:buClr>
                <a:schemeClr val="lt1"/>
              </a:buClr>
              <a:buFont typeface="Noto Sans Symbols"/>
              <a:buNone/>
              <a:defRPr sz="1200" b="0" i="0" u="none" strike="noStrike" cap="none">
                <a:solidFill>
                  <a:srgbClr val="68370E"/>
                </a:solidFill>
                <a:latin typeface="Questrial"/>
                <a:ea typeface="Questrial"/>
                <a:cs typeface="Questrial"/>
                <a:sym typeface="Questrial"/>
              </a:defRPr>
            </a:lvl2pPr>
            <a:lvl3pPr marL="914400" marR="0" lvl="2" indent="0" algn="l" rtl="0">
              <a:spcBef>
                <a:spcPts val="200"/>
              </a:spcBef>
              <a:spcAft>
                <a:spcPts val="600"/>
              </a:spcAft>
              <a:buClr>
                <a:schemeClr val="lt1"/>
              </a:buClr>
              <a:buFont typeface="Noto Sans Symbols"/>
              <a:buNone/>
              <a:defRPr sz="1000" b="0" i="0" u="none" strike="noStrike" cap="none">
                <a:solidFill>
                  <a:srgbClr val="68370E"/>
                </a:solidFill>
                <a:latin typeface="Questrial"/>
                <a:ea typeface="Questrial"/>
                <a:cs typeface="Questrial"/>
                <a:sym typeface="Questrial"/>
              </a:defRPr>
            </a:lvl3pPr>
            <a:lvl4pPr marL="1371600" marR="0" lvl="3"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4pPr>
            <a:lvl5pPr marL="1828800" marR="0" lvl="4"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5pPr>
            <a:lvl6pPr marL="2286000" marR="0" lvl="5"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6pPr>
            <a:lvl7pPr marL="2743200" marR="0" lvl="6"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7pPr>
            <a:lvl8pPr marL="3200400" marR="0" lvl="7"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8pPr>
            <a:lvl9pPr marL="3657600" marR="0" lvl="8" indent="0" algn="l" rtl="0">
              <a:spcBef>
                <a:spcPts val="180"/>
              </a:spcBef>
              <a:spcAft>
                <a:spcPts val="600"/>
              </a:spcAft>
              <a:buClr>
                <a:schemeClr val="lt1"/>
              </a:buClr>
              <a:buFont typeface="Noto Sans Symbols"/>
              <a:buNone/>
              <a:defRPr sz="900" b="0" i="0" u="none" strike="noStrike" cap="none">
                <a:solidFill>
                  <a:srgbClr val="68370E"/>
                </a:solidFill>
                <a:latin typeface="Questrial"/>
                <a:ea typeface="Questrial"/>
                <a:cs typeface="Questrial"/>
                <a:sym typeface="Questrial"/>
              </a:defRPr>
            </a:lvl9pPr>
          </a:lstStyle>
          <a:p>
            <a:endParaRPr/>
          </a:p>
        </p:txBody>
      </p:sp>
      <p:sp>
        <p:nvSpPr>
          <p:cNvPr id="76" name="Shape 76"/>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77" name="Shape 77"/>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78" name="Shape 78"/>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C43D"/>
            </a:gs>
            <a:gs pos="10000">
              <a:srgbClr val="FFC43D"/>
            </a:gs>
            <a:gs pos="100000">
              <a:srgbClr val="D13E00"/>
            </a:gs>
          </a:gsLst>
          <a:lin ang="6120000" scaled="0"/>
        </a:gradFill>
        <a:effectLst/>
      </p:bgPr>
    </p:bg>
    <p:spTree>
      <p:nvGrpSpPr>
        <p:cNvPr id="1" name="Shape 5"/>
        <p:cNvGrpSpPr/>
        <p:nvPr/>
      </p:nvGrpSpPr>
      <p:grpSpPr>
        <a:xfrm>
          <a:off x="0" y="0"/>
          <a:ext cx="0" cy="0"/>
          <a:chOff x="0" y="0"/>
          <a:chExt cx="0" cy="0"/>
        </a:xfrm>
      </p:grpSpPr>
      <p:grpSp>
        <p:nvGrpSpPr>
          <p:cNvPr id="6" name="Shape 6"/>
          <p:cNvGrpSpPr/>
          <p:nvPr/>
        </p:nvGrpSpPr>
        <p:grpSpPr>
          <a:xfrm>
            <a:off x="9206968" y="2963333"/>
            <a:ext cx="2981858" cy="3208866"/>
            <a:chOff x="9206968" y="2963333"/>
            <a:chExt cx="2981858" cy="3208866"/>
          </a:xfrm>
        </p:grpSpPr>
        <p:cxnSp>
          <p:nvCxnSpPr>
            <p:cNvPr id="7" name="Shape 7"/>
            <p:cNvCxnSpPr/>
            <p:nvPr/>
          </p:nvCxnSpPr>
          <p:spPr>
            <a:xfrm flipH="1">
              <a:off x="11276011" y="2963333"/>
              <a:ext cx="912814" cy="912811"/>
            </a:xfrm>
            <a:prstGeom prst="straightConnector1">
              <a:avLst/>
            </a:prstGeom>
            <a:noFill/>
            <a:ln w="9525" cap="flat" cmpd="sng">
              <a:solidFill>
                <a:schemeClr val="lt1"/>
              </a:solidFill>
              <a:prstDash val="solid"/>
              <a:round/>
              <a:headEnd type="none" w="med" len="med"/>
              <a:tailEnd type="none" w="med" len="med"/>
            </a:ln>
          </p:spPr>
        </p:cxnSp>
        <p:cxnSp>
          <p:nvCxnSpPr>
            <p:cNvPr id="8" name="Shape 8"/>
            <p:cNvCxnSpPr/>
            <p:nvPr/>
          </p:nvCxnSpPr>
          <p:spPr>
            <a:xfrm flipH="1">
              <a:off x="9206968" y="3190343"/>
              <a:ext cx="2981857" cy="2981855"/>
            </a:xfrm>
            <a:prstGeom prst="straightConnector1">
              <a:avLst/>
            </a:prstGeom>
            <a:noFill/>
            <a:ln w="9525" cap="flat" cmpd="sng">
              <a:solidFill>
                <a:schemeClr val="lt1"/>
              </a:solidFill>
              <a:prstDash val="solid"/>
              <a:round/>
              <a:headEnd type="none" w="med" len="med"/>
              <a:tailEnd type="none" w="med" len="med"/>
            </a:ln>
          </p:spPr>
        </p:cxnSp>
        <p:cxnSp>
          <p:nvCxnSpPr>
            <p:cNvPr id="9" name="Shape 9"/>
            <p:cNvCxnSpPr/>
            <p:nvPr/>
          </p:nvCxnSpPr>
          <p:spPr>
            <a:xfrm flipH="1">
              <a:off x="10292291" y="3285067"/>
              <a:ext cx="1896534" cy="1896532"/>
            </a:xfrm>
            <a:prstGeom prst="straightConnector1">
              <a:avLst/>
            </a:prstGeom>
            <a:noFill/>
            <a:ln w="9525" cap="flat" cmpd="sng">
              <a:solidFill>
                <a:schemeClr val="lt1"/>
              </a:solidFill>
              <a:prstDash val="solid"/>
              <a:round/>
              <a:headEnd type="none" w="med" len="med"/>
              <a:tailEnd type="none" w="med" len="med"/>
            </a:ln>
          </p:spPr>
        </p:cxnSp>
        <p:cxnSp>
          <p:nvCxnSpPr>
            <p:cNvPr id="10" name="Shape 10"/>
            <p:cNvCxnSpPr/>
            <p:nvPr/>
          </p:nvCxnSpPr>
          <p:spPr>
            <a:xfrm flipH="1">
              <a:off x="10443103" y="3131080"/>
              <a:ext cx="1745721" cy="1745720"/>
            </a:xfrm>
            <a:prstGeom prst="straightConnector1">
              <a:avLst/>
            </a:prstGeom>
            <a:noFill/>
            <a:ln w="28575" cap="flat" cmpd="sng">
              <a:solidFill>
                <a:schemeClr val="lt1"/>
              </a:solidFill>
              <a:prstDash val="solid"/>
              <a:round/>
              <a:headEnd type="none" w="med" len="med"/>
              <a:tailEnd type="none" w="med" len="med"/>
            </a:ln>
          </p:spPr>
        </p:cxnSp>
        <p:cxnSp>
          <p:nvCxnSpPr>
            <p:cNvPr id="11" name="Shape 11"/>
            <p:cNvCxnSpPr/>
            <p:nvPr/>
          </p:nvCxnSpPr>
          <p:spPr>
            <a:xfrm flipH="1">
              <a:off x="10918826" y="3683001"/>
              <a:ext cx="1270001" cy="1269998"/>
            </a:xfrm>
            <a:prstGeom prst="straightConnector1">
              <a:avLst/>
            </a:prstGeom>
            <a:noFill/>
            <a:ln w="28575" cap="flat" cmpd="sng">
              <a:solidFill>
                <a:schemeClr val="lt1"/>
              </a:solidFill>
              <a:prstDash val="solid"/>
              <a:round/>
              <a:headEnd type="none" w="med" len="med"/>
              <a:tailEnd type="none" w="med" len="med"/>
            </a:ln>
          </p:spPr>
        </p:cxnSp>
      </p:grpSp>
      <p:sp>
        <p:nvSpPr>
          <p:cNvPr id="12" name="Shape 12"/>
          <p:cNvSpPr txBox="1">
            <a:spLocks noGrp="1"/>
          </p:cNvSpPr>
          <p:nvPr>
            <p:ph type="title"/>
          </p:nvPr>
        </p:nvSpPr>
        <p:spPr>
          <a:xfrm>
            <a:off x="684212" y="4487332"/>
            <a:ext cx="8534399" cy="1507067"/>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Questrial"/>
              <a:buNone/>
              <a:defRPr sz="3600" b="0" i="0" u="none" strike="noStrike" cap="none">
                <a:solidFill>
                  <a:schemeClr val="lt1"/>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 name="Shape 13"/>
          <p:cNvSpPr txBox="1">
            <a:spLocks noGrp="1"/>
          </p:cNvSpPr>
          <p:nvPr>
            <p:ph type="body" idx="1"/>
          </p:nvPr>
        </p:nvSpPr>
        <p:spPr>
          <a:xfrm>
            <a:off x="684212" y="685800"/>
            <a:ext cx="8534399" cy="3615266"/>
          </a:xfrm>
          <a:prstGeom prst="rect">
            <a:avLst/>
          </a:prstGeom>
          <a:noFill/>
          <a:ln>
            <a:noFill/>
          </a:ln>
        </p:spPr>
        <p:txBody>
          <a:bodyPr lIns="91425" tIns="91425" rIns="91425" bIns="91425" anchor="ctr" anchorCtr="0"/>
          <a:lstStyle>
            <a:lvl1pPr marL="285750" marR="0" lvl="0" indent="-184150" algn="l" rtl="0">
              <a:spcBef>
                <a:spcPts val="400"/>
              </a:spcBef>
              <a:spcAft>
                <a:spcPts val="600"/>
              </a:spcAft>
              <a:buClr>
                <a:schemeClr val="lt1"/>
              </a:buClr>
              <a:buSzPct val="80000"/>
              <a:buFont typeface="Noto Sans Symbols"/>
              <a:buChar char="●"/>
              <a:defRPr sz="2000" b="0" i="0" u="none" strike="noStrike" cap="none">
                <a:solidFill>
                  <a:srgbClr val="68370E"/>
                </a:solidFill>
                <a:latin typeface="Questrial"/>
                <a:ea typeface="Questrial"/>
                <a:cs typeface="Questrial"/>
                <a:sym typeface="Questrial"/>
              </a:defRPr>
            </a:lvl1pPr>
            <a:lvl2pPr marL="742950" marR="0" lvl="1" indent="-194309" algn="l" rtl="0">
              <a:spcBef>
                <a:spcPts val="360"/>
              </a:spcBef>
              <a:spcAft>
                <a:spcPts val="600"/>
              </a:spcAft>
              <a:buClr>
                <a:schemeClr val="lt1"/>
              </a:buClr>
              <a:buSzPct val="79999"/>
              <a:buFont typeface="Noto Sans Symbols"/>
              <a:buChar char="●"/>
              <a:defRPr sz="1800" b="0" i="0" u="none" strike="noStrike" cap="none">
                <a:solidFill>
                  <a:srgbClr val="68370E"/>
                </a:solidFill>
                <a:latin typeface="Questrial"/>
                <a:ea typeface="Questrial"/>
                <a:cs typeface="Questrial"/>
                <a:sym typeface="Questrial"/>
              </a:defRPr>
            </a:lvl2pPr>
            <a:lvl3pPr marL="1200150" marR="0" lvl="2" indent="-204469" algn="l" rtl="0">
              <a:spcBef>
                <a:spcPts val="320"/>
              </a:spcBef>
              <a:spcAft>
                <a:spcPts val="600"/>
              </a:spcAft>
              <a:buClr>
                <a:schemeClr val="lt1"/>
              </a:buClr>
              <a:buSzPct val="80000"/>
              <a:buFont typeface="Noto Sans Symbols"/>
              <a:buChar char="●"/>
              <a:defRPr sz="1600" b="0" i="0" u="none" strike="noStrike" cap="none">
                <a:solidFill>
                  <a:srgbClr val="68370E"/>
                </a:solidFill>
                <a:latin typeface="Questrial"/>
                <a:ea typeface="Questrial"/>
                <a:cs typeface="Questrial"/>
                <a:sym typeface="Questrial"/>
              </a:defRPr>
            </a:lvl3pPr>
            <a:lvl4pPr marL="1543050" marR="0" lvl="3" indent="-100330"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4pPr>
            <a:lvl5pPr marL="2114550" marR="0" lvl="4" indent="-21462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5pPr>
            <a:lvl6pPr marL="2514600" marR="0" lvl="5"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6pPr>
            <a:lvl7pPr marL="2971800" marR="0" lvl="6"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7pPr>
            <a:lvl8pPr marL="3429000" marR="0" lvl="7"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8pPr>
            <a:lvl9pPr marL="3886200" marR="0" lvl="8" indent="-157479" algn="l" rtl="0">
              <a:spcBef>
                <a:spcPts val="280"/>
              </a:spcBef>
              <a:spcAft>
                <a:spcPts val="600"/>
              </a:spcAft>
              <a:buClr>
                <a:schemeClr val="lt1"/>
              </a:buClr>
              <a:buSzPct val="80000"/>
              <a:buFont typeface="Noto Sans Symbols"/>
              <a:buChar char="●"/>
              <a:defRPr sz="1400" b="0" i="0" u="none" strike="noStrike" cap="none">
                <a:solidFill>
                  <a:srgbClr val="68370E"/>
                </a:solidFill>
                <a:latin typeface="Questrial"/>
                <a:ea typeface="Questrial"/>
                <a:cs typeface="Questrial"/>
                <a:sym typeface="Questrial"/>
              </a:defRPr>
            </a:lvl9pPr>
          </a:lstStyle>
          <a:p>
            <a:endParaRPr/>
          </a:p>
        </p:txBody>
      </p:sp>
      <p:sp>
        <p:nvSpPr>
          <p:cNvPr id="14" name="Shape 14"/>
          <p:cNvSpPr txBox="1">
            <a:spLocks noGrp="1"/>
          </p:cNvSpPr>
          <p:nvPr>
            <p:ph type="dt" idx="10"/>
          </p:nvPr>
        </p:nvSpPr>
        <p:spPr>
          <a:xfrm>
            <a:off x="9904411" y="6172200"/>
            <a:ext cx="1600199" cy="365125"/>
          </a:xfrm>
          <a:prstGeom prst="rect">
            <a:avLst/>
          </a:prstGeom>
          <a:noFill/>
          <a:ln>
            <a:noFill/>
          </a:ln>
        </p:spPr>
        <p:txBody>
          <a:bodyPr lIns="91425" tIns="91425" rIns="91425" bIns="91425" anchor="t" anchorCtr="0"/>
          <a:lstStyle>
            <a:lvl1pPr marL="0" marR="0" lvl="0" indent="0" algn="r"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5" name="Shape 15"/>
          <p:cNvSpPr txBox="1">
            <a:spLocks noGrp="1"/>
          </p:cNvSpPr>
          <p:nvPr>
            <p:ph type="ftr" idx="11"/>
          </p:nvPr>
        </p:nvSpPr>
        <p:spPr>
          <a:xfrm>
            <a:off x="684212" y="6172200"/>
            <a:ext cx="7543800" cy="365125"/>
          </a:xfrm>
          <a:prstGeom prst="rect">
            <a:avLst/>
          </a:prstGeom>
          <a:noFill/>
          <a:ln>
            <a:noFill/>
          </a:ln>
        </p:spPr>
        <p:txBody>
          <a:bodyPr lIns="91425" tIns="91425" rIns="91425" bIns="91425" anchor="t" anchorCtr="0"/>
          <a:lstStyle>
            <a:lvl1pPr marL="0" marR="0" lvl="0" indent="0" algn="l" rtl="0">
              <a:spcBef>
                <a:spcPts val="0"/>
              </a:spcBef>
              <a:buNone/>
              <a:defRPr sz="1000" b="0" i="0" u="none" strike="noStrike" cap="none">
                <a:solidFill>
                  <a:srgbClr val="68370E"/>
                </a:solidFill>
                <a:latin typeface="Questrial"/>
                <a:ea typeface="Questrial"/>
                <a:cs typeface="Questrial"/>
                <a:sym typeface="Questrial"/>
              </a:defRPr>
            </a:lvl1pPr>
            <a:lvl2pPr marL="457200" marR="0" lvl="1" indent="0" algn="l" rtl="0">
              <a:spcBef>
                <a:spcPts val="0"/>
              </a:spcBef>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buNone/>
              <a:defRPr sz="1800" b="0" i="0" u="none" strike="noStrike" cap="none">
                <a:solidFill>
                  <a:schemeClr val="lt1"/>
                </a:solidFill>
                <a:latin typeface="Questrial"/>
                <a:ea typeface="Questrial"/>
                <a:cs typeface="Questrial"/>
                <a:sym typeface="Questrial"/>
              </a:defRPr>
            </a:lvl9pPr>
          </a:lstStyle>
          <a:p>
            <a:endParaRPr/>
          </a:p>
        </p:txBody>
      </p:sp>
      <p:sp>
        <p:nvSpPr>
          <p:cNvPr id="16" name="Shape 16"/>
          <p:cNvSpPr txBox="1">
            <a:spLocks noGrp="1"/>
          </p:cNvSpPr>
          <p:nvPr>
            <p:ph type="sldNum" idx="12"/>
          </p:nvPr>
        </p:nvSpPr>
        <p:spPr>
          <a:xfrm>
            <a:off x="10363200" y="5578475"/>
            <a:ext cx="1142244" cy="6699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nl-NL" sz="3200" b="0" i="0" u="none" strike="noStrike" cap="none">
                <a:solidFill>
                  <a:srgbClr val="68370E"/>
                </a:solidFill>
                <a:latin typeface="Questrial"/>
                <a:ea typeface="Questrial"/>
                <a:cs typeface="Questrial"/>
                <a:sym typeface="Questrial"/>
              </a:rPr>
              <a:t>‹nr.›</a:t>
            </a:fld>
            <a:endParaRPr lang="nl-NL" sz="3200" b="0" i="0" u="none" strike="noStrike" cap="none">
              <a:solidFill>
                <a:srgbClr val="68370E"/>
              </a:solidFill>
              <a:latin typeface="Questrial"/>
              <a:ea typeface="Questrial"/>
              <a:cs typeface="Questrial"/>
              <a:sym typeface="Quest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684212" y="685799"/>
            <a:ext cx="8001000" cy="2971801"/>
          </a:xfrm>
          <a:prstGeom prst="rect">
            <a:avLst/>
          </a:prstGeom>
          <a:noFill/>
          <a:ln>
            <a:noFill/>
          </a:ln>
        </p:spPr>
        <p:txBody>
          <a:bodyPr lIns="91425" tIns="45700" rIns="91425" bIns="45700" anchor="b" anchorCtr="0">
            <a:noAutofit/>
          </a:bodyPr>
          <a:lstStyle/>
          <a:p>
            <a:pPr marL="0" marR="0" lvl="0" indent="0" algn="l" rtl="0">
              <a:spcBef>
                <a:spcPts val="0"/>
              </a:spcBef>
              <a:buClr>
                <a:schemeClr val="lt1"/>
              </a:buClr>
              <a:buSzPct val="25000"/>
              <a:buFont typeface="Questrial"/>
              <a:buNone/>
            </a:pPr>
            <a:endParaRPr sz="4800" b="0" i="0" u="none" strike="noStrike" cap="none">
              <a:solidFill>
                <a:schemeClr val="lt1"/>
              </a:solidFill>
              <a:latin typeface="Questrial"/>
              <a:ea typeface="Questrial"/>
              <a:cs typeface="Questrial"/>
              <a:sym typeface="Questrial"/>
            </a:endParaRPr>
          </a:p>
        </p:txBody>
      </p:sp>
      <p:sp>
        <p:nvSpPr>
          <p:cNvPr id="140" name="Shape 140"/>
          <p:cNvSpPr txBox="1">
            <a:spLocks noGrp="1"/>
          </p:cNvSpPr>
          <p:nvPr>
            <p:ph type="subTitle" idx="1"/>
          </p:nvPr>
        </p:nvSpPr>
        <p:spPr>
          <a:xfrm>
            <a:off x="684212" y="3843867"/>
            <a:ext cx="6400799" cy="1947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Noto Sans Symbols"/>
              <a:buNone/>
            </a:pPr>
            <a:endParaRPr sz="2100" b="0" i="0" u="none" strike="noStrike" cap="none">
              <a:solidFill>
                <a:srgbClr val="68370E"/>
              </a:solidFill>
              <a:latin typeface="Questrial"/>
              <a:ea typeface="Questrial"/>
              <a:cs typeface="Questrial"/>
              <a:sym typeface="Questrial"/>
            </a:endParaRPr>
          </a:p>
        </p:txBody>
      </p:sp>
      <p:pic>
        <p:nvPicPr>
          <p:cNvPr id="141" name="Shape 14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2" name="Shape 142"/>
          <p:cNvSpPr/>
          <p:nvPr/>
        </p:nvSpPr>
        <p:spPr>
          <a:xfrm>
            <a:off x="684212" y="5977467"/>
            <a:ext cx="9625263"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nl-NL" sz="3600" b="0" i="0" u="none" strike="noStrike" cap="none">
                <a:solidFill>
                  <a:schemeClr val="lt1"/>
                </a:solidFill>
                <a:latin typeface="Questrial"/>
                <a:ea typeface="Questrial"/>
                <a:cs typeface="Questrial"/>
                <a:sym typeface="Questrial"/>
              </a:rPr>
              <a:t>Muhammad Shuduyev &amp; Tijmen Venneker</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684212" y="4487332"/>
            <a:ext cx="8534399" cy="1507067"/>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Questrial"/>
              <a:buNone/>
            </a:pPr>
            <a:endParaRPr sz="3600" b="0" i="0" u="none" strike="noStrike" cap="none">
              <a:solidFill>
                <a:schemeClr val="lt1"/>
              </a:solidFill>
              <a:latin typeface="Questrial"/>
              <a:ea typeface="Questrial"/>
              <a:cs typeface="Questrial"/>
              <a:sym typeface="Questrial"/>
            </a:endParaRPr>
          </a:p>
        </p:txBody>
      </p:sp>
      <p:sp>
        <p:nvSpPr>
          <p:cNvPr id="148" name="Shape 148"/>
          <p:cNvSpPr txBox="1">
            <a:spLocks noGrp="1"/>
          </p:cNvSpPr>
          <p:nvPr>
            <p:ph type="body" idx="1"/>
          </p:nvPr>
        </p:nvSpPr>
        <p:spPr>
          <a:xfrm>
            <a:off x="684212" y="685800"/>
            <a:ext cx="8534399" cy="3615266"/>
          </a:xfrm>
          <a:prstGeom prst="rect">
            <a:avLst/>
          </a:prstGeom>
          <a:noFill/>
          <a:ln>
            <a:noFill/>
          </a:ln>
        </p:spPr>
        <p:txBody>
          <a:bodyPr lIns="91425" tIns="45700" rIns="91425" bIns="45700" anchor="ctr" anchorCtr="0">
            <a:noAutofit/>
          </a:bodyPr>
          <a:lstStyle/>
          <a:p>
            <a:pPr marL="285750" marR="0" lvl="0" indent="-285750" algn="l" rtl="0">
              <a:spcBef>
                <a:spcPts val="0"/>
              </a:spcBef>
              <a:spcAft>
                <a:spcPts val="0"/>
              </a:spcAft>
              <a:buClr>
                <a:schemeClr val="lt1"/>
              </a:buClr>
              <a:buSzPct val="80000"/>
              <a:buFont typeface="Noto Sans Symbols"/>
              <a:buChar char="●"/>
            </a:pPr>
            <a:r>
              <a:rPr lang="nl-NL" sz="2000" b="0" i="0" u="none" strike="noStrike" cap="none">
                <a:solidFill>
                  <a:srgbClr val="68370E"/>
                </a:solidFill>
                <a:latin typeface="Questrial"/>
                <a:ea typeface="Questrial"/>
                <a:cs typeface="Questrial"/>
                <a:sym typeface="Questrial"/>
              </a:rPr>
              <a:t>Reviews met een sterren beoordeling.</a:t>
            </a:r>
          </a:p>
          <a:p>
            <a:pPr marL="285750" marR="0" lvl="0" indent="-285750" algn="l" rtl="0">
              <a:spcBef>
                <a:spcPts val="1000"/>
              </a:spcBef>
              <a:spcAft>
                <a:spcPts val="0"/>
              </a:spcAft>
              <a:buClr>
                <a:schemeClr val="lt1"/>
              </a:buClr>
              <a:buSzPct val="80000"/>
              <a:buFont typeface="Noto Sans Symbols"/>
              <a:buNone/>
            </a:pPr>
            <a:endParaRPr sz="2000" b="0" i="0" u="none" strike="noStrike" cap="none">
              <a:solidFill>
                <a:srgbClr val="68370E"/>
              </a:solidFill>
              <a:latin typeface="Questrial"/>
              <a:ea typeface="Questrial"/>
              <a:cs typeface="Questrial"/>
              <a:sym typeface="Questrial"/>
            </a:endParaRPr>
          </a:p>
          <a:p>
            <a:pPr marL="285750" marR="0" lvl="0" indent="-285750" algn="l" rtl="0">
              <a:spcBef>
                <a:spcPts val="1000"/>
              </a:spcBef>
              <a:spcAft>
                <a:spcPts val="0"/>
              </a:spcAft>
              <a:buClr>
                <a:schemeClr val="lt1"/>
              </a:buClr>
              <a:buSzPct val="80000"/>
              <a:buFont typeface="Noto Sans Symbols"/>
              <a:buChar char="●"/>
            </a:pPr>
            <a:r>
              <a:rPr lang="nl-NL" sz="2000" b="0" i="0" u="none" strike="noStrike" cap="none">
                <a:solidFill>
                  <a:srgbClr val="68370E"/>
                </a:solidFill>
                <a:latin typeface="Questrial"/>
                <a:ea typeface="Questrial"/>
                <a:cs typeface="Questrial"/>
                <a:sym typeface="Questrial"/>
              </a:rPr>
              <a:t>Consensus</a:t>
            </a:r>
            <a:br>
              <a:rPr lang="nl-NL" sz="2000" b="0" i="0" u="none" strike="noStrike" cap="none">
                <a:solidFill>
                  <a:srgbClr val="68370E"/>
                </a:solidFill>
                <a:latin typeface="Questrial"/>
                <a:ea typeface="Questrial"/>
                <a:cs typeface="Questrial"/>
                <a:sym typeface="Questrial"/>
              </a:rPr>
            </a:br>
            <a:endParaRPr lang="nl-NL" sz="2000" b="0" i="0" u="none" strike="noStrike" cap="none">
              <a:solidFill>
                <a:srgbClr val="68370E"/>
              </a:solidFill>
              <a:latin typeface="Questrial"/>
              <a:ea typeface="Questrial"/>
              <a:cs typeface="Questrial"/>
              <a:sym typeface="Questrial"/>
            </a:endParaRPr>
          </a:p>
        </p:txBody>
      </p:sp>
      <p:pic>
        <p:nvPicPr>
          <p:cNvPr id="149" name="Shape 149"/>
          <p:cNvPicPr preferRelativeResize="0"/>
          <p:nvPr/>
        </p:nvPicPr>
        <p:blipFill rotWithShape="1">
          <a:blip r:embed="rId3">
            <a:alphaModFix/>
          </a:blip>
          <a:srcRect/>
          <a:stretch/>
        </p:blipFill>
        <p:spPr>
          <a:xfrm>
            <a:off x="6488723" y="747347"/>
            <a:ext cx="3714740" cy="597317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684212" y="4487332"/>
            <a:ext cx="8534399" cy="1507067"/>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Questrial"/>
              <a:buNone/>
            </a:pPr>
            <a:endParaRPr sz="3600" b="0" i="0" u="none" strike="noStrike" cap="none">
              <a:solidFill>
                <a:schemeClr val="lt1"/>
              </a:solidFill>
              <a:latin typeface="Questrial"/>
              <a:ea typeface="Questrial"/>
              <a:cs typeface="Questrial"/>
              <a:sym typeface="Questrial"/>
            </a:endParaRPr>
          </a:p>
        </p:txBody>
      </p:sp>
      <p:pic>
        <p:nvPicPr>
          <p:cNvPr id="155" name="Shape 155"/>
          <p:cNvPicPr preferRelativeResize="0">
            <a:picLocks noGrp="1"/>
          </p:cNvPicPr>
          <p:nvPr>
            <p:ph type="body" idx="1"/>
          </p:nvPr>
        </p:nvPicPr>
        <p:blipFill rotWithShape="1">
          <a:blip r:embed="rId3">
            <a:alphaModFix/>
          </a:blip>
          <a:srcRect/>
          <a:stretch/>
        </p:blipFill>
        <p:spPr>
          <a:xfrm>
            <a:off x="684212" y="3223231"/>
            <a:ext cx="8534399" cy="3305304"/>
          </a:xfrm>
          <a:prstGeom prst="rect">
            <a:avLst/>
          </a:prstGeom>
          <a:noFill/>
          <a:ln>
            <a:noFill/>
          </a:ln>
        </p:spPr>
      </p:pic>
      <p:sp>
        <p:nvSpPr>
          <p:cNvPr id="156" name="Shape 156"/>
          <p:cNvSpPr txBox="1"/>
          <p:nvPr/>
        </p:nvSpPr>
        <p:spPr>
          <a:xfrm>
            <a:off x="684212" y="219808"/>
            <a:ext cx="8534399" cy="3615266"/>
          </a:xfrm>
          <a:prstGeom prst="rect">
            <a:avLst/>
          </a:prstGeom>
          <a:noFill/>
          <a:ln>
            <a:noFill/>
          </a:ln>
        </p:spPr>
        <p:txBody>
          <a:bodyPr lIns="91425" tIns="45700" rIns="91425" bIns="45700" anchor="ctr" anchorCtr="0">
            <a:noAutofit/>
          </a:bodyPr>
          <a:lstStyle/>
          <a:p>
            <a:pPr marL="285750" marR="0" lvl="0" indent="-285750" algn="l" rtl="0">
              <a:spcBef>
                <a:spcPts val="0"/>
              </a:spcBef>
              <a:spcAft>
                <a:spcPts val="0"/>
              </a:spcAft>
              <a:buClr>
                <a:schemeClr val="lt1"/>
              </a:buClr>
              <a:buSzPct val="80000"/>
              <a:buFont typeface="Noto Sans Symbols"/>
              <a:buChar char="●"/>
            </a:pPr>
            <a:r>
              <a:rPr lang="nl-NL" sz="2000" b="0" i="0" u="none" strike="noStrike" cap="none">
                <a:solidFill>
                  <a:srgbClr val="68370E"/>
                </a:solidFill>
                <a:latin typeface="Questrial"/>
                <a:ea typeface="Questrial"/>
                <a:cs typeface="Questrial"/>
                <a:sym typeface="Questrial"/>
              </a:rPr>
              <a:t>Tijdelijke acties </a:t>
            </a:r>
          </a:p>
          <a:p>
            <a:pPr marL="285750" marR="0" lvl="0" indent="-285750" algn="l" rtl="0">
              <a:spcBef>
                <a:spcPts val="1000"/>
              </a:spcBef>
              <a:spcAft>
                <a:spcPts val="0"/>
              </a:spcAft>
              <a:buClr>
                <a:schemeClr val="lt1"/>
              </a:buClr>
              <a:buFont typeface="Noto Sans Symbols"/>
              <a:buNone/>
            </a:pPr>
            <a:endParaRPr sz="2000" b="0" i="0" u="none" strike="noStrike" cap="none">
              <a:solidFill>
                <a:srgbClr val="68370E"/>
              </a:solidFill>
              <a:latin typeface="Questrial"/>
              <a:ea typeface="Questrial"/>
              <a:cs typeface="Questrial"/>
              <a:sym typeface="Questrial"/>
            </a:endParaRPr>
          </a:p>
          <a:p>
            <a:pPr marL="285750" marR="0" lvl="0" indent="-285750" algn="l" rtl="0">
              <a:spcBef>
                <a:spcPts val="1000"/>
              </a:spcBef>
              <a:spcAft>
                <a:spcPts val="0"/>
              </a:spcAft>
              <a:buClr>
                <a:schemeClr val="lt1"/>
              </a:buClr>
              <a:buSzPct val="80000"/>
              <a:buFont typeface="Noto Sans Symbols"/>
              <a:buChar char="●"/>
            </a:pPr>
            <a:r>
              <a:rPr lang="nl-NL" sz="2000" b="0" i="0" u="none" strike="noStrike" cap="none">
                <a:solidFill>
                  <a:srgbClr val="68370E"/>
                </a:solidFill>
                <a:latin typeface="Questrial"/>
                <a:ea typeface="Questrial"/>
                <a:cs typeface="Questrial"/>
                <a:sym typeface="Questrial"/>
              </a:rPr>
              <a:t>Scarcity</a:t>
            </a:r>
            <a:br>
              <a:rPr lang="nl-NL" sz="2000" b="0" i="0" u="none" strike="noStrike" cap="none">
                <a:solidFill>
                  <a:srgbClr val="68370E"/>
                </a:solidFill>
                <a:latin typeface="Questrial"/>
                <a:ea typeface="Questrial"/>
                <a:cs typeface="Questrial"/>
                <a:sym typeface="Questrial"/>
              </a:rPr>
            </a:br>
            <a:endParaRPr lang="nl-NL" sz="2000" b="0" i="0" u="none" strike="noStrike" cap="none">
              <a:solidFill>
                <a:srgbClr val="68370E"/>
              </a:solidFill>
              <a:latin typeface="Questrial"/>
              <a:ea typeface="Questrial"/>
              <a:cs typeface="Questrial"/>
              <a:sym typeface="Questrial"/>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a:stretch/>
        </p:blipFill>
        <p:spPr>
          <a:xfrm>
            <a:off x="5903494" y="-435245"/>
            <a:ext cx="8871284" cy="13292710"/>
          </a:xfrm>
          <a:prstGeom prst="rect">
            <a:avLst/>
          </a:prstGeom>
          <a:noFill/>
          <a:ln>
            <a:noFill/>
          </a:ln>
        </p:spPr>
      </p:pic>
      <p:sp>
        <p:nvSpPr>
          <p:cNvPr id="162" name="Shape 162"/>
          <p:cNvSpPr txBox="1"/>
          <p:nvPr/>
        </p:nvSpPr>
        <p:spPr>
          <a:xfrm>
            <a:off x="684212" y="219808"/>
            <a:ext cx="8534399" cy="3615266"/>
          </a:xfrm>
          <a:prstGeom prst="rect">
            <a:avLst/>
          </a:prstGeom>
          <a:noFill/>
          <a:ln>
            <a:noFill/>
          </a:ln>
        </p:spPr>
        <p:txBody>
          <a:bodyPr lIns="91425" tIns="45700" rIns="91425" bIns="45700" anchor="ctr" anchorCtr="0">
            <a:noAutofit/>
          </a:bodyPr>
          <a:lstStyle/>
          <a:p>
            <a:pPr marL="285750" marR="0" lvl="0" indent="-285750" algn="l" rtl="0">
              <a:spcBef>
                <a:spcPts val="0"/>
              </a:spcBef>
              <a:spcAft>
                <a:spcPts val="0"/>
              </a:spcAft>
              <a:buClr>
                <a:schemeClr val="lt1"/>
              </a:buClr>
              <a:buSzPct val="80000"/>
              <a:buFont typeface="Noto Sans Symbols"/>
              <a:buChar char="●"/>
            </a:pPr>
            <a:r>
              <a:rPr lang="nl-NL" sz="2000" b="0" i="0" u="none" strike="noStrike" cap="none">
                <a:solidFill>
                  <a:srgbClr val="68370E"/>
                </a:solidFill>
                <a:latin typeface="Questrial"/>
                <a:ea typeface="Questrial"/>
                <a:cs typeface="Questrial"/>
                <a:sym typeface="Questrial"/>
              </a:rPr>
              <a:t>Facebook vrienden</a:t>
            </a:r>
          </a:p>
          <a:p>
            <a:pPr marL="0" marR="0" lvl="0" indent="0" algn="l" rtl="0">
              <a:spcBef>
                <a:spcPts val="1000"/>
              </a:spcBef>
              <a:spcAft>
                <a:spcPts val="0"/>
              </a:spcAft>
              <a:buClr>
                <a:schemeClr val="lt1"/>
              </a:buClr>
              <a:buFont typeface="Noto Sans Symbols"/>
              <a:buNone/>
            </a:pPr>
            <a:endParaRPr sz="2000" b="0" i="0" u="none" strike="noStrike" cap="none">
              <a:solidFill>
                <a:srgbClr val="68370E"/>
              </a:solidFill>
              <a:latin typeface="Questrial"/>
              <a:ea typeface="Questrial"/>
              <a:cs typeface="Questrial"/>
              <a:sym typeface="Questrial"/>
            </a:endParaRPr>
          </a:p>
          <a:p>
            <a:pPr marL="285750" marR="0" lvl="0" indent="-285750" algn="l" rtl="0">
              <a:spcBef>
                <a:spcPts val="1000"/>
              </a:spcBef>
              <a:spcAft>
                <a:spcPts val="0"/>
              </a:spcAft>
              <a:buClr>
                <a:schemeClr val="lt1"/>
              </a:buClr>
              <a:buSzPct val="80000"/>
              <a:buFont typeface="Noto Sans Symbols"/>
              <a:buChar char="●"/>
            </a:pPr>
            <a:r>
              <a:rPr lang="nl-NL" sz="2000" b="0" i="0" u="none" strike="noStrike" cap="none">
                <a:solidFill>
                  <a:srgbClr val="68370E"/>
                </a:solidFill>
                <a:latin typeface="Questrial"/>
                <a:ea typeface="Questrial"/>
                <a:cs typeface="Questrial"/>
                <a:sym typeface="Questrial"/>
              </a:rPr>
              <a:t>Consensus.</a:t>
            </a:r>
            <a:br>
              <a:rPr lang="nl-NL" sz="2000" b="0" i="0" u="none" strike="noStrike" cap="none">
                <a:solidFill>
                  <a:srgbClr val="68370E"/>
                </a:solidFill>
                <a:latin typeface="Questrial"/>
                <a:ea typeface="Questrial"/>
                <a:cs typeface="Questrial"/>
                <a:sym typeface="Questrial"/>
              </a:rPr>
            </a:br>
            <a:endParaRPr lang="nl-NL" sz="2000" b="0" i="0" u="none" strike="noStrike" cap="none">
              <a:solidFill>
                <a:srgbClr val="68370E"/>
              </a:solidFill>
              <a:latin typeface="Questrial"/>
              <a:ea typeface="Questrial"/>
              <a:cs typeface="Questrial"/>
              <a:sym typeface="Quest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Shape 167"/>
          <p:cNvPicPr preferRelativeResize="0"/>
          <p:nvPr/>
        </p:nvPicPr>
        <p:blipFill rotWithShape="1">
          <a:blip r:embed="rId3">
            <a:alphaModFix/>
          </a:blip>
          <a:srcRect/>
          <a:stretch/>
        </p:blipFill>
        <p:spPr>
          <a:xfrm>
            <a:off x="5550567" y="-531145"/>
            <a:ext cx="9140670" cy="13696360"/>
          </a:xfrm>
          <a:prstGeom prst="rect">
            <a:avLst/>
          </a:prstGeom>
          <a:noFill/>
          <a:ln>
            <a:noFill/>
          </a:ln>
        </p:spPr>
      </p:pic>
      <p:sp>
        <p:nvSpPr>
          <p:cNvPr id="168" name="Shape 168"/>
          <p:cNvSpPr txBox="1"/>
          <p:nvPr/>
        </p:nvSpPr>
        <p:spPr>
          <a:xfrm>
            <a:off x="684212" y="219808"/>
            <a:ext cx="8534399" cy="3615266"/>
          </a:xfrm>
          <a:prstGeom prst="rect">
            <a:avLst/>
          </a:prstGeom>
          <a:noFill/>
          <a:ln>
            <a:noFill/>
          </a:ln>
        </p:spPr>
        <p:txBody>
          <a:bodyPr lIns="91425" tIns="45700" rIns="91425" bIns="45700" anchor="ctr" anchorCtr="0">
            <a:noAutofit/>
          </a:bodyPr>
          <a:lstStyle/>
          <a:p>
            <a:pPr marL="285750" marR="0" lvl="0" indent="-285750" algn="l" rtl="0">
              <a:spcBef>
                <a:spcPts val="0"/>
              </a:spcBef>
              <a:spcAft>
                <a:spcPts val="0"/>
              </a:spcAft>
              <a:buClr>
                <a:schemeClr val="lt1"/>
              </a:buClr>
              <a:buFont typeface="Noto Sans Symbols"/>
              <a:buNone/>
            </a:pPr>
            <a:endParaRPr sz="2000" b="0" i="0" u="none" strike="noStrike" cap="none">
              <a:solidFill>
                <a:srgbClr val="68370E"/>
              </a:solidFill>
              <a:latin typeface="Questrial"/>
              <a:ea typeface="Questrial"/>
              <a:cs typeface="Questrial"/>
              <a:sym typeface="Questrial"/>
            </a:endParaRPr>
          </a:p>
        </p:txBody>
      </p:sp>
      <p:sp>
        <p:nvSpPr>
          <p:cNvPr id="169" name="Shape 169"/>
          <p:cNvSpPr txBox="1"/>
          <p:nvPr/>
        </p:nvSpPr>
        <p:spPr>
          <a:xfrm>
            <a:off x="836612" y="372208"/>
            <a:ext cx="8534399" cy="3615266"/>
          </a:xfrm>
          <a:prstGeom prst="rect">
            <a:avLst/>
          </a:prstGeom>
          <a:noFill/>
          <a:ln>
            <a:noFill/>
          </a:ln>
        </p:spPr>
        <p:txBody>
          <a:bodyPr lIns="91425" tIns="45700" rIns="91425" bIns="45700" anchor="ctr" anchorCtr="0">
            <a:noAutofit/>
          </a:bodyPr>
          <a:lstStyle/>
          <a:p>
            <a:pPr marL="285750" marR="0" lvl="0" indent="-285750" algn="l" rtl="0">
              <a:spcBef>
                <a:spcPts val="0"/>
              </a:spcBef>
              <a:spcAft>
                <a:spcPts val="0"/>
              </a:spcAft>
              <a:buClr>
                <a:schemeClr val="lt1"/>
              </a:buClr>
              <a:buSzPct val="80000"/>
              <a:buFont typeface="Noto Sans Symbols"/>
              <a:buChar char="●"/>
            </a:pPr>
            <a:r>
              <a:rPr lang="nl-NL" sz="2000" b="0" i="0" u="none" strike="noStrike" cap="none">
                <a:solidFill>
                  <a:srgbClr val="68370E"/>
                </a:solidFill>
                <a:latin typeface="Questrial"/>
                <a:ea typeface="Questrial"/>
                <a:cs typeface="Questrial"/>
                <a:sym typeface="Questrial"/>
              </a:rPr>
              <a:t>Keurmerken</a:t>
            </a:r>
          </a:p>
          <a:p>
            <a:pPr marL="0" marR="0" lvl="0" indent="0" algn="l" rtl="0">
              <a:spcBef>
                <a:spcPts val="1000"/>
              </a:spcBef>
              <a:spcAft>
                <a:spcPts val="0"/>
              </a:spcAft>
              <a:buClr>
                <a:schemeClr val="lt1"/>
              </a:buClr>
              <a:buFont typeface="Noto Sans Symbols"/>
              <a:buNone/>
            </a:pPr>
            <a:endParaRPr sz="2000" b="0" i="0" u="none" strike="noStrike" cap="none">
              <a:solidFill>
                <a:srgbClr val="68370E"/>
              </a:solidFill>
              <a:latin typeface="Questrial"/>
              <a:ea typeface="Questrial"/>
              <a:cs typeface="Questrial"/>
              <a:sym typeface="Questrial"/>
            </a:endParaRPr>
          </a:p>
          <a:p>
            <a:pPr marL="285750" marR="0" lvl="0" indent="-285750" algn="l" rtl="0">
              <a:spcBef>
                <a:spcPts val="1000"/>
              </a:spcBef>
              <a:spcAft>
                <a:spcPts val="0"/>
              </a:spcAft>
              <a:buClr>
                <a:schemeClr val="lt1"/>
              </a:buClr>
              <a:buSzPct val="80000"/>
              <a:buFont typeface="Noto Sans Symbols"/>
              <a:buChar char="●"/>
            </a:pPr>
            <a:r>
              <a:rPr lang="nl-NL" sz="2000" b="0" i="0" u="none" strike="noStrike" cap="none">
                <a:solidFill>
                  <a:srgbClr val="68370E"/>
                </a:solidFill>
                <a:latin typeface="Questrial"/>
                <a:ea typeface="Questrial"/>
                <a:cs typeface="Questrial"/>
                <a:sym typeface="Questrial"/>
              </a:rPr>
              <a:t>Authority</a:t>
            </a:r>
          </a:p>
          <a:p>
            <a:pPr marL="0" marR="0" lvl="0" indent="0" algn="l" rtl="0">
              <a:spcBef>
                <a:spcPts val="1000"/>
              </a:spcBef>
              <a:spcAft>
                <a:spcPts val="0"/>
              </a:spcAft>
              <a:buClr>
                <a:schemeClr val="lt1"/>
              </a:buClr>
              <a:buSzPct val="25000"/>
              <a:buFont typeface="Noto Sans Symbols"/>
              <a:buNone/>
            </a:pPr>
            <a:r>
              <a:rPr lang="nl-NL" sz="2000" b="0" i="0" u="none" strike="noStrike" cap="none">
                <a:solidFill>
                  <a:srgbClr val="68370E"/>
                </a:solidFill>
                <a:latin typeface="Questrial"/>
                <a:ea typeface="Questrial"/>
                <a:cs typeface="Questrial"/>
                <a:sym typeface="Questrial"/>
              </a:rPr>
              <a:t/>
            </a:r>
            <a:br>
              <a:rPr lang="nl-NL" sz="2000" b="0" i="0" u="none" strike="noStrike" cap="none">
                <a:solidFill>
                  <a:srgbClr val="68370E"/>
                </a:solidFill>
                <a:latin typeface="Questrial"/>
                <a:ea typeface="Questrial"/>
                <a:cs typeface="Questrial"/>
                <a:sym typeface="Questrial"/>
              </a:rPr>
            </a:br>
            <a:endParaRPr lang="nl-NL" sz="2000" b="0" i="0" u="none" strike="noStrike" cap="none">
              <a:solidFill>
                <a:srgbClr val="68370E"/>
              </a:solidFill>
              <a:latin typeface="Questrial"/>
              <a:ea typeface="Questrial"/>
              <a:cs typeface="Questrial"/>
              <a:sym typeface="Questrial"/>
            </a:endParaRPr>
          </a:p>
        </p:txBody>
      </p:sp>
    </p:spTree>
  </p:cSld>
  <p:clrMapOvr>
    <a:masterClrMapping/>
  </p:clrMapOvr>
  <p:transition spd="slow">
    <p:cut/>
  </p:transition>
</p:sld>
</file>

<file path=ppt/theme/theme1.xml><?xml version="1.0" encoding="utf-8"?>
<a:theme xmlns:a="http://schemas.openxmlformats.org/drawingml/2006/main" name="Segment">
  <a:themeElements>
    <a:clrScheme name="Segment">
      <a:dk1>
        <a:srgbClr val="000000"/>
      </a:dk1>
      <a:lt1>
        <a:srgbClr val="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Words>
  <Application>Microsoft Office PowerPoint</Application>
  <PresentationFormat>Breedbeeld</PresentationFormat>
  <Paragraphs>18</Paragraphs>
  <Slides>5</Slides>
  <Notes>5</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5</vt:i4>
      </vt:variant>
    </vt:vector>
  </HeadingPairs>
  <TitlesOfParts>
    <vt:vector size="9" baseType="lpstr">
      <vt:lpstr>Questrial</vt:lpstr>
      <vt:lpstr>Noto Sans Symbols</vt:lpstr>
      <vt:lpstr>Arial</vt:lpstr>
      <vt:lpstr>Segment</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cp:lastModifiedBy>Moo</cp:lastModifiedBy>
  <cp:revision>1</cp:revision>
  <dcterms:modified xsi:type="dcterms:W3CDTF">2016-02-24T22:44:18Z</dcterms:modified>
</cp:coreProperties>
</file>