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aldeano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aldeano-regular.fnt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nl-NL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nl-NL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een tite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en verticale teks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7259" y="-1253331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e titel en teks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090568" y="1908969"/>
            <a:ext cx="5897562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en 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g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1524000" y="11245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6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FEFEFE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eko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1850" y="1712423"/>
            <a:ext cx="10515599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6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5263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FEFEFE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Inhoud van twe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72200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gelijking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841248" y="1681850"/>
            <a:ext cx="5156199" cy="7315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41248" y="2507550"/>
            <a:ext cx="5156199" cy="3728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215064" y="1681850"/>
            <a:ext cx="5157787" cy="7315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5064" y="2507550"/>
            <a:ext cx="5157787" cy="3728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oud met bijschrif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41248" y="457200"/>
            <a:ext cx="3931919" cy="1600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3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1600" y="990600"/>
            <a:ext cx="6039484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3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41248" y="2057399"/>
            <a:ext cx="39319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Afbeelding met bijschri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41248" y="457200"/>
            <a:ext cx="393191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3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1600" y="990600"/>
            <a:ext cx="6041135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41248" y="2057400"/>
            <a:ext cx="393191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i="0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11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Relationship Id="rId5" Type="http://schemas.openxmlformats.org/officeDocument/2006/relationships/image" Target="../media/image01.jpg"/><Relationship Id="rId6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03112" y="749091"/>
            <a:ext cx="7300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Galdeano"/>
              <a:buNone/>
            </a:pPr>
            <a:r>
              <a:rPr b="0" i="0" lang="nl-NL" sz="4400" u="none" cap="none" strike="noStrike">
                <a:solidFill>
                  <a:srgbClr val="F2F2F2"/>
                </a:solidFill>
                <a:latin typeface="Galdeano"/>
                <a:ea typeface="Galdeano"/>
                <a:cs typeface="Galdeano"/>
                <a:sym typeface="Galdeano"/>
              </a:rPr>
              <a:t>Edenspiekermann</a:t>
            </a:r>
            <a:br>
              <a:rPr b="0" i="0" lang="nl-NL" sz="4400" u="none" cap="none" strike="noStrike">
                <a:solidFill>
                  <a:srgbClr val="F2F2F2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b="0" i="0" lang="nl-NL" sz="4400" u="none" cap="none" strike="noStrike">
                <a:solidFill>
                  <a:srgbClr val="F2F2F2"/>
                </a:solidFill>
                <a:latin typeface="Galdeano"/>
                <a:ea typeface="Galdeano"/>
                <a:cs typeface="Galdeano"/>
                <a:sym typeface="Galdeano"/>
              </a:rPr>
              <a:t>Leuk Leren!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1232512" y="4181791"/>
            <a:ext cx="7300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Galdeano"/>
              <a:buNone/>
            </a:pPr>
            <a:r>
              <a:rPr lang="nl-NL" sz="2400">
                <a:solidFill>
                  <a:srgbClr val="F2F2F2"/>
                </a:solidFill>
              </a:rPr>
              <a:t>Muhammad Shuduyev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Galdeano"/>
              <a:buNone/>
            </a:pPr>
            <a:r>
              <a:rPr lang="nl-NL" sz="2400">
                <a:solidFill>
                  <a:srgbClr val="F2F2F2"/>
                </a:solidFill>
              </a:rPr>
              <a:t>Tijmen Venneker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Galdeano"/>
              <a:buNone/>
            </a:pPr>
            <a:r>
              <a:rPr lang="nl-NL" sz="2400">
                <a:solidFill>
                  <a:srgbClr val="F2F2F2"/>
                </a:solidFill>
              </a:rPr>
              <a:t>Giaro Duttenhofer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Galdeano"/>
              <a:buNone/>
            </a:pPr>
            <a:r>
              <a:rPr lang="nl-NL" sz="2400">
                <a:solidFill>
                  <a:srgbClr val="F2F2F2"/>
                </a:solidFill>
              </a:rPr>
              <a:t>David da Costa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45126" y="36576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4254698" y="992985"/>
            <a:ext cx="7030521" cy="5311276"/>
            <a:chOff x="293886" y="719935"/>
            <a:chExt cx="7030521" cy="5311276"/>
          </a:xfrm>
        </p:grpSpPr>
        <p:sp>
          <p:nvSpPr>
            <p:cNvPr id="97" name="Shape 97"/>
            <p:cNvSpPr/>
            <p:nvPr/>
          </p:nvSpPr>
          <p:spPr>
            <a:xfrm>
              <a:off x="2580035" y="4763701"/>
              <a:ext cx="123300" cy="123300"/>
            </a:xfrm>
            <a:prstGeom prst="ellipse">
              <a:avLst/>
            </a:prstGeom>
            <a:gradFill>
              <a:gsLst>
                <a:gs pos="0">
                  <a:srgbClr val="56453B"/>
                </a:gs>
                <a:gs pos="80000">
                  <a:srgbClr val="725A4E"/>
                </a:gs>
                <a:gs pos="100000">
                  <a:srgbClr val="725B4E"/>
                </a:gs>
              </a:gsLst>
              <a:lin ang="16200038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305521" y="4888876"/>
              <a:ext cx="123300" cy="123300"/>
            </a:xfrm>
            <a:prstGeom prst="ellipse">
              <a:avLst/>
            </a:prstGeom>
            <a:gradFill>
              <a:gsLst>
                <a:gs pos="0">
                  <a:srgbClr val="856F46"/>
                </a:gs>
                <a:gs pos="80000">
                  <a:srgbClr val="AF925D"/>
                </a:gs>
                <a:gs pos="100000">
                  <a:srgbClr val="B2925C"/>
                </a:gs>
              </a:gsLst>
              <a:lin ang="16200038" scaled="0"/>
            </a:gradFill>
            <a:ln cap="flat" cmpd="sng" w="9525">
              <a:solidFill>
                <a:srgbClr val="AC956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022888" y="4991926"/>
              <a:ext cx="123300" cy="123300"/>
            </a:xfrm>
            <a:prstGeom prst="ellipse">
              <a:avLst/>
            </a:prstGeom>
            <a:gradFill>
              <a:gsLst>
                <a:gs pos="0">
                  <a:srgbClr val="596580"/>
                </a:gs>
                <a:gs pos="80000">
                  <a:srgbClr val="7485A9"/>
                </a:gs>
                <a:gs pos="100000">
                  <a:srgbClr val="7586AB"/>
                </a:gs>
              </a:gsLst>
              <a:lin ang="16200038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32139" y="5072269"/>
              <a:ext cx="123300" cy="123300"/>
            </a:xfrm>
            <a:prstGeom prst="ellipse">
              <a:avLst/>
            </a:prstGeom>
            <a:gradFill>
              <a:gsLst>
                <a:gs pos="0">
                  <a:srgbClr val="2C3946"/>
                </a:gs>
                <a:gs pos="80000">
                  <a:srgbClr val="3A4B5B"/>
                </a:gs>
                <a:gs pos="100000">
                  <a:srgbClr val="3A4A5C"/>
                </a:gs>
              </a:gsLst>
              <a:lin ang="16200038" scaled="0"/>
            </a:gradFill>
            <a:ln cap="flat" cmpd="sng" w="9525">
              <a:solidFill>
                <a:srgbClr val="414E5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863321" y="3718062"/>
              <a:ext cx="123300" cy="123300"/>
            </a:xfrm>
            <a:prstGeom prst="ellipse">
              <a:avLst/>
            </a:prstGeom>
            <a:gradFill>
              <a:gsLst>
                <a:gs pos="0">
                  <a:srgbClr val="600000"/>
                </a:gs>
                <a:gs pos="80000">
                  <a:srgbClr val="7F0000"/>
                </a:gs>
                <a:gs pos="100000">
                  <a:srgbClr val="820000"/>
                </a:gs>
              </a:gsLst>
              <a:lin ang="16200038" scaled="0"/>
            </a:gradFill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595360" y="2183955"/>
              <a:ext cx="123300" cy="123300"/>
            </a:xfrm>
            <a:prstGeom prst="ellipse">
              <a:avLst/>
            </a:prstGeom>
            <a:gradFill>
              <a:gsLst>
                <a:gs pos="0">
                  <a:srgbClr val="56453B"/>
                </a:gs>
                <a:gs pos="80000">
                  <a:srgbClr val="725A4E"/>
                </a:gs>
                <a:gs pos="100000">
                  <a:srgbClr val="725B4E"/>
                </a:gs>
              </a:gsLst>
              <a:lin ang="16200038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029246" y="5319612"/>
              <a:ext cx="2652900" cy="711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6453B"/>
                </a:gs>
                <a:gs pos="80000">
                  <a:srgbClr val="725A4E"/>
                </a:gs>
                <a:gs pos="100000">
                  <a:srgbClr val="725B4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063976" y="5354342"/>
              <a:ext cx="2583299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561525" rIns="106675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ldeano"/>
                <a:buNone/>
              </a:pPr>
              <a:r>
                <a:rPr b="0" i="0" lang="nl-NL" sz="2800" u="none" cap="none" strike="noStrike">
                  <a:solidFill>
                    <a:schemeClr val="lt1"/>
                  </a:solidFill>
                  <a:latin typeface="Galdeano"/>
                  <a:ea typeface="Galdeano"/>
                  <a:cs typeface="Galdeano"/>
                  <a:sym typeface="Galdeano"/>
                </a:rPr>
                <a:t>Slot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293886" y="4621839"/>
              <a:ext cx="1230300" cy="12303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410592" y="4460860"/>
              <a:ext cx="2652900" cy="711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56F46"/>
                </a:gs>
                <a:gs pos="80000">
                  <a:srgbClr val="AF925D"/>
                </a:gs>
                <a:gs pos="100000">
                  <a:srgbClr val="B2925C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445321" y="4495591"/>
              <a:ext cx="2583300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561525" rIns="106675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ldeano"/>
                <a:buNone/>
              </a:pPr>
              <a:r>
                <a:rPr b="0" i="0" lang="nl-NL" sz="2800" u="none" cap="none" strike="noStrike">
                  <a:solidFill>
                    <a:schemeClr val="lt1"/>
                  </a:solidFill>
                  <a:latin typeface="Galdeano"/>
                  <a:ea typeface="Galdeano"/>
                  <a:cs typeface="Galdeano"/>
                  <a:sym typeface="Galdeano"/>
                </a:rPr>
                <a:t>Prototype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2675231" y="3763089"/>
              <a:ext cx="1230299" cy="12303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424526" y="3106652"/>
              <a:ext cx="2652900" cy="71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96580"/>
                </a:gs>
                <a:gs pos="80000">
                  <a:srgbClr val="7485A9"/>
                </a:gs>
                <a:gs pos="100000">
                  <a:srgbClr val="7586AB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4459257" y="3141383"/>
              <a:ext cx="2583300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561525" rIns="106675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ldeano"/>
                <a:buNone/>
              </a:pPr>
              <a:r>
                <a:rPr b="0" i="0" lang="nl-NL" sz="2800" u="none" cap="none" strike="noStrike">
                  <a:solidFill>
                    <a:schemeClr val="lt1"/>
                  </a:solidFill>
                  <a:latin typeface="Galdeano"/>
                  <a:ea typeface="Galdeano"/>
                  <a:cs typeface="Galdeano"/>
                  <a:sym typeface="Galdeano"/>
                </a:rPr>
                <a:t>Ontwikkelen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89166" y="2408881"/>
              <a:ext cx="1230300" cy="123029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869507" y="1493365"/>
              <a:ext cx="2454900" cy="71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C3946"/>
                </a:gs>
                <a:gs pos="80000">
                  <a:srgbClr val="3A4B5B"/>
                </a:gs>
                <a:gs pos="100000">
                  <a:srgbClr val="3A4A5C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4904237" y="1528095"/>
              <a:ext cx="2385599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561525" rIns="106675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ldeano"/>
                <a:buNone/>
              </a:pPr>
              <a:r>
                <a:rPr b="0" i="0" lang="nl-NL" sz="2800" u="none" cap="none" strike="noStrike">
                  <a:solidFill>
                    <a:schemeClr val="lt1"/>
                  </a:solidFill>
                  <a:latin typeface="Galdeano"/>
                  <a:ea typeface="Galdeano"/>
                  <a:cs typeface="Galdeano"/>
                  <a:sym typeface="Galdeano"/>
                </a:rPr>
                <a:t>Onderzoek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4286550" y="719935"/>
              <a:ext cx="1230300" cy="12303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Galdeano"/>
              <a:buNone/>
            </a:pPr>
            <a:r>
              <a:rPr b="0" i="0" lang="nl-NL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Onderzoek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Edenspiekermann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lang="nl-NL"/>
              <a:t>Motivatie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lang="nl-NL"/>
              <a:t>Overzicht ouders en leerkrachten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Gekozen voor Groep 7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Galdeano"/>
              <a:buNone/>
            </a:pPr>
            <a:r>
              <a:rPr b="0" i="0" lang="nl-NL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Ontwikkelen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Wireframe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Achtergrondkleur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Indeling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b="0" i="0" lang="nl-NL" sz="28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Menu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24" y="71712"/>
            <a:ext cx="6446001" cy="67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Galdeano"/>
              <a:buNone/>
            </a:pPr>
            <a:r>
              <a:rPr b="0" i="0" lang="nl-NL" sz="44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Slot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⚫"/>
            </a:pPr>
            <a:r>
              <a:rPr lang="nl-NL"/>
              <a:t>Toekomst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45126" y="36576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									Vragen?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45126" y="1828800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Light">
  <a:themeElements>
    <a:clrScheme name="Process01_16x9">
      <a:dk1>
        <a:srgbClr val="000000"/>
      </a:dk1>
      <a:lt1>
        <a:srgbClr val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