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34586-B0AA-C34A-8719-5F8F6906651C}" type="datetimeFigureOut">
              <a:rPr lang="en-US" smtClean="0"/>
              <a:t>11/3/20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35E49-1439-6B48-B6E8-4CB903FA9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86DB-4749-7B43-90B1-051D09D1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2BF1E-CA5A-8940-8F89-A06074CEA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6ED46-BBBA-FF43-A13D-4A63619A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0490E-7718-BC44-BC69-C257EBB5CC24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7610-EB69-EA44-81D5-37E4DD2B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3F74-89E5-6146-9AD1-EE5B5733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6D5D-C502-AB4D-8E99-7638C16F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8F68E-9797-E140-AA3F-921F5E9D5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08CF-B88F-4145-B0D6-9D4DDF47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6892-258B-604E-81F7-F992D5EB22FF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40B-8434-274D-9FFD-21F655EF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3B1C2-A581-7C48-8A65-1011ED42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F9F9F-9F64-A740-A160-24B21FC92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83200-58F6-404B-BA3F-7DF5932ED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D51AD-15A1-0045-93C8-D27D97B8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94C2-2926-1C42-8CB2-21221B97285F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65BD-3D4B-014E-B2A3-D87F2FB5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1B65-ACCA-9446-95F9-1FC4EA63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FE3F-6713-F347-AEAF-8160F609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D6E4-11D9-6646-BF92-9C3ED64B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41953-76AA-E445-94AE-07172E1D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3BF3-2525-A74D-96F8-066EA0EB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4133-1D05-6B46-AC96-B6DD3F95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3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29F3-36CE-0946-B592-3F3BE07A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D4268-637E-1749-9B7E-DC6F35475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FB29-7C78-E34F-AFEE-3989B23E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6078-6C0E-4945-97DE-61160BE69E15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A0359-1B90-6040-9E58-345ACF79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F1D9B-3CD3-FF4F-893D-8C195136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836A-4496-F44A-8688-DE0A238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CC2F-9A25-3442-800F-C8EA7F6C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61177-A7AB-A942-B769-7D1F543D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B5AD-F675-CB49-91C5-2DF87C29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247E-B7A7-744D-ACDF-83E05DAC55C3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FCFB-6F94-A54D-AFB8-4E0857FB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1465-AFF6-D84B-964A-3573A9CC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CB0E-7423-1B4B-A0A3-0CB6EC8C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537BC-FAE6-6F46-9554-2E761303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A8FEB-3E83-C148-8237-A5380B72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90352-268C-1848-A6B0-00A0BC280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1C5B-D520-B849-8302-144B40834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A9731-9E62-1847-B21F-7FB1434C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2ABAC-E601-444D-B546-664997A7FEA4}" type="datetime1">
              <a:rPr lang="en-US" smtClean="0"/>
              <a:t>11/3/20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C9356-057D-2846-831C-C8DF6818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CBED9-6FA1-1446-AD08-198B177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4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D933-2F1C-8B40-9F10-9EFD13A4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ED475-EDAB-4749-B503-85AF4C5B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EC2C-A8DF-6841-9623-594E702BE919}" type="datetime1">
              <a:rPr lang="en-US" smtClean="0"/>
              <a:t>11/3/20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3CA08-9BD5-C049-89CB-F55B4B9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0E7AB-0114-C942-B793-5D9548E6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0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6BE8D-9618-6348-9D40-B2E65E65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9BE6-B1E0-8841-8AD1-F571A10B56C1}" type="datetime1">
              <a:rPr lang="en-US" smtClean="0"/>
              <a:t>11/3/20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01B3-3753-194A-AA9D-D85F781E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88B84-169F-CA45-A095-162EACF7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D101-AA3F-1644-8512-D30432FD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1C7F-400A-A943-ABA8-9CC9F2BE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7CBBB-49CE-9D49-9B7D-EA8B345F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8EF37-2CAF-0442-AE3B-1A603787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4740-5D69-C34A-96EF-7E0C31A51CC1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28863-17EB-A145-B2A1-692B8A5E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4002-0A6C-124C-8ED6-8647AADA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030C-ED1A-2741-9D92-CB133538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31CB9-9030-E34F-BCFA-8F4DDE189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A5E3F-F47C-384C-9885-98270053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983CE-8FD8-C742-A3BA-24B423B4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4DD1-6012-924B-BC31-936A7C6992E8}" type="datetime1">
              <a:rPr lang="en-US" smtClean="0"/>
              <a:t>11/3/20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2BC32-1EFE-2248-9B8C-C55C6A07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8F85-7BE9-3747-BEAF-1DCE3226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1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60E67-7921-094D-85ED-72DE6A53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0067-96CF-3E4A-84AA-F36DCF15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B27C5-3F06-9249-A61F-AA5A7DB4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E70C3-C1C5-D046-AB4B-4D3B3DE00E86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CA6A-BB8A-E149-BB1A-5D80CB825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A358-04BC-D440-8C88-3C892A62B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96180-7CCD-9949-9FC6-636262B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D4B20FE3-CA98-A547-BC0D-05F9BA6E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16" r="71926"/>
          <a:stretch/>
        </p:blipFill>
        <p:spPr>
          <a:xfrm>
            <a:off x="7281706" y="3288547"/>
            <a:ext cx="4453094" cy="3086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8F3F4C-AEB9-2F46-B38A-F63BD60D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283109"/>
            <a:ext cx="6946490" cy="2226853"/>
          </a:xfrm>
        </p:spPr>
        <p:txBody>
          <a:bodyPr>
            <a:normAutofit fontScale="90000"/>
          </a:bodyPr>
          <a:lstStyle/>
          <a:p>
            <a:r>
              <a:rPr lang="en-US" dirty="0"/>
              <a:t>Statistical Properties of Electron Curtain Precipitation Estimated with AeroCube-6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B3CA-F9C9-8240-88D2-621CD40FF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46284"/>
            <a:ext cx="6946490" cy="2226852"/>
          </a:xfrm>
        </p:spPr>
        <p:txBody>
          <a:bodyPr>
            <a:normAutofit/>
          </a:bodyPr>
          <a:lstStyle/>
          <a:p>
            <a:r>
              <a:rPr lang="en-US" dirty="0" err="1"/>
              <a:t>Mykhaylo</a:t>
            </a:r>
            <a:r>
              <a:rPr lang="en-US" dirty="0"/>
              <a:t> </a:t>
            </a:r>
            <a:r>
              <a:rPr lang="en-US" dirty="0" err="1"/>
              <a:t>Shumko</a:t>
            </a:r>
            <a:endParaRPr lang="en-US" dirty="0"/>
          </a:p>
          <a:p>
            <a:r>
              <a:rPr lang="en-US" dirty="0"/>
              <a:t>and </a:t>
            </a:r>
          </a:p>
          <a:p>
            <a:pPr fontAlgn="ctr"/>
            <a:r>
              <a:rPr lang="en-US" dirty="0"/>
              <a:t>Arlo Johnson, Paul O'Brien, Drew Turner, Ashley Greeley, John Sample, Bern Blake, Lauren Blum, Alexa Halford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4C83-CCA4-8C40-BC4F-E5DC5428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9A4F-0522-884B-99C5-17A07BC65268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5046-EAE5-DA4C-9889-2ED60D0E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F8DF-C3A7-284C-A83D-25AB193A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1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9048B1-F06E-A444-884B-AB12D739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887" y="173668"/>
            <a:ext cx="4750403" cy="303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2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27A1-E789-4B4D-9A4F-3AF97ABE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Curtains are a latitudinally narrow and persistent &gt; 30 keV electron precipitation into the atmosphere. Can be differentiated from microbursts using multiple spacecraft.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2F978-84A8-CA4D-A0B0-C31303E55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7709"/>
            <a:ext cx="10515600" cy="38471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4878-4B80-2544-BE8B-D490584B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D8A05-E011-AD4A-9062-E27C0BE6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A77E-5CF9-E549-BBF4-132D206D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3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6D3522-AF12-454C-A301-90F40B5F2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8483" y="261886"/>
            <a:ext cx="7743517" cy="58118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ADD7-5302-8F4A-A82B-F000E60A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9ADF-DCA1-DB43-96A4-05EFCB9F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1754F-9069-4548-AC22-6A6F019A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0D8EC-E03E-4E4A-9D2B-584B145F802E}"/>
              </a:ext>
            </a:extLst>
          </p:cNvPr>
          <p:cNvSpPr txBox="1"/>
          <p:nvPr/>
        </p:nvSpPr>
        <p:spPr>
          <a:xfrm>
            <a:off x="427703" y="545690"/>
            <a:ext cx="4020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Curtains are narrow: many are about 10 kilometers wide in latitude, and 90% are less than 20 kilometers wide.</a:t>
            </a:r>
          </a:p>
        </p:txBody>
      </p:sp>
    </p:spTree>
    <p:extLst>
      <p:ext uri="{BB962C8B-B14F-4D97-AF65-F5344CB8AC3E}">
        <p14:creationId xmlns:p14="http://schemas.microsoft.com/office/powerpoint/2010/main" val="103031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CA20-09B5-7F46-BA13-C4CB8675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Curtains occur on the radiation belt footprints, and roughly uniformly in longitude.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03C661-C720-294B-BB86-257D04C34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89" t="7505" r="-1289" b="3532"/>
          <a:stretch/>
        </p:blipFill>
        <p:spPr>
          <a:xfrm>
            <a:off x="1238647" y="1462088"/>
            <a:ext cx="10148422" cy="50993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8560-4AE9-9C4A-854C-97280520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77A9A-B5C8-C641-B8B6-8EE3B313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F6518-F995-AA40-A58E-93855433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033-005B-F940-93F2-FFE4BD85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E08297-E85A-9847-98CB-AFE452936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3508"/>
            <a:ext cx="10515600" cy="375557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134C-5252-764D-ABFE-09D04904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C96E-3073-C546-BD69-D358D408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BEB1-C83F-CE4D-B4F3-01BDB9AC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72EA-0B28-D64C-926A-9134599E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Curtains occur more frequently at higher Auroral Electrojet index.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506E7F3-1018-884E-9719-494D5D2EF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23" y="1843548"/>
            <a:ext cx="10153805" cy="45128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7734-C4DF-3045-BDAD-DECA7D61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3149E-0B38-7045-9AE9-379EB308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C0A9D-7FB7-0B42-AAD9-57AB989C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BCC93-8253-6C45-B5DB-B732AADC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099" y="166021"/>
            <a:ext cx="7836321" cy="60949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98B3-5ABC-BC48-829D-EFAFA962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E9E1-1711-874C-BEE7-6C2CB480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28F9-EA03-CE4E-81EC-827F8595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1D30E-536F-8348-8484-97603BC980E1}"/>
              </a:ext>
            </a:extLst>
          </p:cNvPr>
          <p:cNvSpPr txBox="1"/>
          <p:nvPr/>
        </p:nvSpPr>
        <p:spPr>
          <a:xfrm>
            <a:off x="339213" y="604684"/>
            <a:ext cx="3242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AC6 has no pitch angle resolution. </a:t>
            </a:r>
          </a:p>
          <a:p>
            <a:endParaRPr lang="en-US" sz="2400" dirty="0"/>
          </a:p>
          <a:p>
            <a:r>
              <a:rPr lang="en-US" sz="2400" dirty="0"/>
              <a:t>But curtains were observed in the bounce loss cone region in the North Atlantic. Any electrons observed here must precipitate within a bounce period.</a:t>
            </a:r>
          </a:p>
        </p:txBody>
      </p:sp>
    </p:spTree>
    <p:extLst>
      <p:ext uri="{BB962C8B-B14F-4D97-AF65-F5344CB8AC3E}">
        <p14:creationId xmlns:p14="http://schemas.microsoft.com/office/powerpoint/2010/main" val="231760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BCC93-8253-6C45-B5DB-B732AADC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099" y="166021"/>
            <a:ext cx="7836321" cy="60949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98B3-5ABC-BC48-829D-EFAFA962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E9E1-1711-874C-BEE7-6C2CB480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28F9-EA03-CE4E-81EC-827F8595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1D30E-536F-8348-8484-97603BC980E1}"/>
              </a:ext>
            </a:extLst>
          </p:cNvPr>
          <p:cNvSpPr txBox="1"/>
          <p:nvPr/>
        </p:nvSpPr>
        <p:spPr>
          <a:xfrm>
            <a:off x="339213" y="604684"/>
            <a:ext cx="3242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AC6 has no pitch angle resolution. </a:t>
            </a:r>
          </a:p>
          <a:p>
            <a:endParaRPr lang="en-US" sz="2400" dirty="0"/>
          </a:p>
          <a:p>
            <a:r>
              <a:rPr lang="en-US" sz="2400" dirty="0"/>
              <a:t>But curtains were observed in the bounce loss cone region in the North Atlantic. Any electrons observed here must precipitate within a bounce period.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8BD48-B09E-1A43-92D3-BF3334B6084E}"/>
              </a:ext>
            </a:extLst>
          </p:cNvPr>
          <p:cNvCxnSpPr/>
          <p:nvPr/>
        </p:nvCxnSpPr>
        <p:spPr>
          <a:xfrm>
            <a:off x="4395020" y="1902543"/>
            <a:ext cx="1150374" cy="4719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562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6BCC93-8253-6C45-B5DB-B732AADC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099" y="166021"/>
            <a:ext cx="7836321" cy="609491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98B3-5ABC-BC48-829D-EFAFA962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5CBF3-736A-FD45-AE47-88A67B03EDF7}" type="datetime1">
              <a:rPr lang="en-US" smtClean="0"/>
              <a:t>11/3/20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2E9E1-1711-874C-BEE7-6C2CB480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SM023-08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28F9-EA03-CE4E-81EC-827F8595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96180-7CCD-9949-9FC6-636262BC9A7B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1D30E-536F-8348-8484-97603BC980E1}"/>
              </a:ext>
            </a:extLst>
          </p:cNvPr>
          <p:cNvSpPr txBox="1"/>
          <p:nvPr/>
        </p:nvSpPr>
        <p:spPr>
          <a:xfrm>
            <a:off x="339213" y="604684"/>
            <a:ext cx="3242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AC6 has no pitch angle resolution. </a:t>
            </a:r>
          </a:p>
          <a:p>
            <a:endParaRPr lang="en-US" sz="2400" dirty="0"/>
          </a:p>
          <a:p>
            <a:r>
              <a:rPr lang="en-US" sz="2400" dirty="0"/>
              <a:t>But curtains were observed in the bounce loss cone region in the North Atlantic. Any electrons observed here must precipitate within a bounce period.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8BD48-B09E-1A43-92D3-BF3334B6084E}"/>
              </a:ext>
            </a:extLst>
          </p:cNvPr>
          <p:cNvCxnSpPr/>
          <p:nvPr/>
        </p:nvCxnSpPr>
        <p:spPr>
          <a:xfrm>
            <a:off x="4586749" y="2025562"/>
            <a:ext cx="1150374" cy="4719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260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Statistical Properties of Electron Curtain Precipitation Estimated with AeroCube-6</vt:lpstr>
      <vt:lpstr>Curtains are a latitudinally narrow and persistent &gt; 30 keV electron precipitation into the atmosphere. Can be differentiated from microbursts using multiple spacecraft. </vt:lpstr>
      <vt:lpstr>PowerPoint Presentation</vt:lpstr>
      <vt:lpstr>Curtains occur on the radiation belt footprints, and roughly uniformly in longitude.</vt:lpstr>
      <vt:lpstr>PowerPoint Presentation</vt:lpstr>
      <vt:lpstr>Curtains occur more frequently at higher Auroral Electrojet index.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Properties of Electron Curtain Precipitation Estimated with AeroCube-6</dc:title>
  <dc:creator>Shumko, Mykhaylo (GSFC-6720)[UNIVERSITIES SPACE RESEARCH ASSOCIATION]</dc:creator>
  <cp:lastModifiedBy>Shumko, Mykhaylo (GSFC-6720)[UNIVERSITIES SPACE RESEARCH ASSOCIATION]</cp:lastModifiedBy>
  <cp:revision>8</cp:revision>
  <dcterms:created xsi:type="dcterms:W3CDTF">2020-11-04T01:34:20Z</dcterms:created>
  <dcterms:modified xsi:type="dcterms:W3CDTF">2020-11-04T02:24:01Z</dcterms:modified>
</cp:coreProperties>
</file>