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3F7AB6-6343-49D2-BF63-4AC6107BA2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AC6 Curtains Observed above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THEMIS All Sky Imagers (ASIs)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Mykhaylo Shumko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21 May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48640" y="0"/>
            <a:ext cx="4251960" cy="56696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074920" y="360"/>
            <a:ext cx="4251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29560" y="-9720"/>
            <a:ext cx="4251960" cy="5669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074920" y="0"/>
            <a:ext cx="4251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57200" y="0"/>
            <a:ext cx="4251960" cy="56696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074920" y="-360"/>
            <a:ext cx="4251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91440" y="0"/>
            <a:ext cx="4251960" cy="56696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4800600" y="360"/>
            <a:ext cx="4251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37160" y="0"/>
            <a:ext cx="4251960" cy="56696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4754880" y="-360"/>
            <a:ext cx="4251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2020-05-21T11:36:33Z</dcterms:created>
  <dc:creator/>
  <dc:description/>
  <dc:language>en-US</dc:language>
  <cp:lastModifiedBy/>
  <dcterms:modified xsi:type="dcterms:W3CDTF">2020-05-21T11:54:15Z</dcterms:modified>
  <cp:revision>3</cp:revision>
  <dc:subject/>
  <dc:title/>
</cp:coreProperties>
</file>