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haylo Shumko" userId="19a6dcb1ff22931e" providerId="LiveId" clId="{5C1B913D-5FFB-4EE4-BE95-60E6410367A1}"/>
    <pc:docChg chg="custSel modSld">
      <pc:chgData name="Mykhaylo Shumko" userId="19a6dcb1ff22931e" providerId="LiveId" clId="{5C1B913D-5FFB-4EE4-BE95-60E6410367A1}" dt="2019-12-05T16:42:39.069" v="100" actId="20577"/>
      <pc:docMkLst>
        <pc:docMk/>
      </pc:docMkLst>
      <pc:sldChg chg="modSp">
        <pc:chgData name="Mykhaylo Shumko" userId="19a6dcb1ff22931e" providerId="LiveId" clId="{5C1B913D-5FFB-4EE4-BE95-60E6410367A1}" dt="2019-12-05T16:42:39.069" v="100" actId="20577"/>
        <pc:sldMkLst>
          <pc:docMk/>
          <pc:sldMk cId="1038305236" sldId="260"/>
        </pc:sldMkLst>
        <pc:spChg chg="mod">
          <ac:chgData name="Mykhaylo Shumko" userId="19a6dcb1ff22931e" providerId="LiveId" clId="{5C1B913D-5FFB-4EE4-BE95-60E6410367A1}" dt="2019-12-05T16:42:39.069" v="100" actId="20577"/>
          <ac:spMkLst>
            <pc:docMk/>
            <pc:sldMk cId="1038305236" sldId="260"/>
            <ac:spMk id="2" creationId="{713F348A-ECF5-4161-98C8-8F0EF4C86398}"/>
          </ac:spMkLst>
        </pc:spChg>
        <pc:spChg chg="mod">
          <ac:chgData name="Mykhaylo Shumko" userId="19a6dcb1ff22931e" providerId="LiveId" clId="{5C1B913D-5FFB-4EE4-BE95-60E6410367A1}" dt="2019-12-05T16:41:55.306" v="95" actId="20577"/>
          <ac:spMkLst>
            <pc:docMk/>
            <pc:sldMk cId="1038305236" sldId="260"/>
            <ac:spMk id="4" creationId="{8494558C-5536-4E27-8379-35BBFCA0FC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E095-72BA-41F9-B3EE-DCBFF9A33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6D7DE-8253-46C5-9010-D21CB7220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B7F5-2E54-47FC-B5F5-41790083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C4A2-1705-4029-8447-F8F48A99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0AE9-9816-4B71-A789-639B963F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CAFF-D7AB-4D09-9F45-1792D4A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985C8-F75E-41AE-AF06-385C71B6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E36D-675C-4EDF-AD6C-819A706A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8AB3-BC42-4A21-89F0-12C3ACB9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9518-6A85-47DF-977D-6312A3FB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0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21B15-54DF-4408-BBF5-2885C673B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6659A-E9B6-4442-BB33-64919F700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0928-71A1-4233-896D-59A80E64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ED63-315A-4DD9-9946-263C9EBF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A7C4-E8C2-4433-BEDA-9A104E86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A597-56FE-4412-B5F9-A5684912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8D43-8656-405E-A98F-047078C5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B4E3-F0F5-476A-9732-9D98503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FF20-E176-4BAF-AF9A-73039DF2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F8A8-A04B-4722-8C92-C5D89FCB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4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1AF-2151-42E5-AC8D-04F1DB08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E3DB-B70B-4984-BBEA-1441A8E0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0BEA-8CFF-4E34-BE9A-18922963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5DE9-59E0-4006-82CA-E8124C94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B43E-B77D-497E-8650-FA5C0BF7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B1B8-D779-4913-905B-558829A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B159-0FD3-4921-8089-EC547521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AD000-FE43-45F9-A2F7-30DEEA27D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C569-7570-4A5B-946F-730E63D0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B43C-E133-4B4D-8A2F-131A8305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DB04F-8E8D-4E2A-AC5B-9E9F9112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F3F3-C247-4E87-8ED8-A3DEB51B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015E-E859-4622-943A-07D6659C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7B575-E139-458E-8F48-725C33E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9FD56-D806-478C-A473-C164A464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98712-B4E5-4344-B93A-BC13828E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B89D4-5423-4033-9ECE-3CC0CAF5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CBD7F-DEF5-457E-A60D-930E6D3E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AA82-8945-4C68-BD5F-B41DF55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8DF0-EF65-4292-AB6E-3E81C5F0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3B251-CB91-423C-8D30-5F0DFCD9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DB96C-EC29-43C0-BABC-D8300BA1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7F0F1-9B7F-452F-8D02-EF5C99A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71BFD-8D7A-4FA8-9F58-E24AE34C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645E6-048F-4413-ACC6-3C57D91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93124-4364-455A-9454-28BFFB4F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BC5-BDD7-4866-98EC-CC9330C7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998-2CA6-46CD-9393-0242B773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54417-B583-4DFF-9D70-E53D8812D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8E802-3E2C-4779-8C38-8C958A52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E21E-F101-43CD-B0DF-4D17E438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B4E9-26F2-460E-ABDF-FB2AEB27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7F2-D67D-4E69-BFEC-4558F5A8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C5525-1F06-4053-A6C7-82E5D2A77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8EC7B-EE48-454A-9ABC-97E4C308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AD6F0-0D1F-48C6-8F29-3C6E00DF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0B7-FC53-4AE5-A494-1ABBC8EB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6078D-4F36-4742-8CBB-DD4F032B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97857-C8C3-4F25-AB0F-E98CE0F0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45AE-5ABB-478C-8720-266FF61E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E32C-556C-4EF8-94C8-C499F48FF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FB44-3829-4CC0-8A7F-9FD1361A1C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EF6D-04EB-4677-9BB5-B441A8BEC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AADF-BD69-4F0A-A075-129E12BC3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8994-7754-4A52-9AE6-F00A1F52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7082-5E9B-4006-8781-BFE58D79F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AC6 Curtain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5025D-4197-408E-A9A3-6B540BFA2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5 December 2019</a:t>
            </a:r>
          </a:p>
        </p:txBody>
      </p:sp>
    </p:spTree>
    <p:extLst>
      <p:ext uri="{BB962C8B-B14F-4D97-AF65-F5344CB8AC3E}">
        <p14:creationId xmlns:p14="http://schemas.microsoft.com/office/powerpoint/2010/main" val="33226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0BFF-FFC9-4F7A-ADB1-F79D8463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7062-7661-482C-B1E6-D640EC3A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curtain is drifting and it originally had a falling energy spectra, it should have more, slower drifting electrons</a:t>
            </a:r>
          </a:p>
          <a:p>
            <a:r>
              <a:rPr lang="en-US" dirty="0"/>
              <a:t>On AC6 this will be observed by higher count rates for the trailing AC6 unit</a:t>
            </a:r>
          </a:p>
          <a:p>
            <a:r>
              <a:rPr lang="en-US" dirty="0"/>
              <a:t>Implementation </a:t>
            </a:r>
          </a:p>
          <a:p>
            <a:pPr lvl="1"/>
            <a:r>
              <a:rPr lang="en-US" dirty="0"/>
              <a:t>Integrate the curtain count rates over 0.5 and 1 seconds, with and without background subtraction</a:t>
            </a:r>
          </a:p>
          <a:p>
            <a:pPr lvl="1"/>
            <a:r>
              <a:rPr lang="en-US" dirty="0"/>
              <a:t>Plot the integrated count ratio of the leading and following units</a:t>
            </a:r>
          </a:p>
        </p:txBody>
      </p:sp>
    </p:spTree>
    <p:extLst>
      <p:ext uri="{BB962C8B-B14F-4D97-AF65-F5344CB8AC3E}">
        <p14:creationId xmlns:p14="http://schemas.microsoft.com/office/powerpoint/2010/main" val="38722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F61C-10B8-4291-9A58-C5D7876A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 integration time, no background subtraction, pitch angles within 10 degrees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1C747E-D05E-4335-A7B4-D72590C1D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69" y="1825625"/>
            <a:ext cx="9311862" cy="4351338"/>
          </a:xfrm>
        </p:spPr>
      </p:pic>
    </p:spTree>
    <p:extLst>
      <p:ext uri="{BB962C8B-B14F-4D97-AF65-F5344CB8AC3E}">
        <p14:creationId xmlns:p14="http://schemas.microsoft.com/office/powerpoint/2010/main" val="16162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F61C-10B8-4291-9A58-C5D7876A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 integration time, background subtraction, pitch angles within 10 degrees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24C39-4191-4D76-9722-E938165E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69" y="1825625"/>
            <a:ext cx="9311862" cy="4351338"/>
          </a:xfrm>
        </p:spPr>
      </p:pic>
    </p:spTree>
    <p:extLst>
      <p:ext uri="{BB962C8B-B14F-4D97-AF65-F5344CB8AC3E}">
        <p14:creationId xmlns:p14="http://schemas.microsoft.com/office/powerpoint/2010/main" val="63032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348A-ECF5-4161-98C8-8F0EF4C8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about dos1 cross-calibration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4558C-5536-4E27-8379-35BBFCA0F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843" y="1743179"/>
            <a:ext cx="53340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 average, does one unit observe higher count rates?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Get count rate statistics from every rad belt pass that AC6 got data together</a:t>
            </a:r>
          </a:p>
          <a:p>
            <a:pPr lvl="1"/>
            <a:r>
              <a:rPr lang="en-US" dirty="0"/>
              <a:t>For each shared pass, estimated the 25, 50, and 75 percentiles from each spacecraft.</a:t>
            </a:r>
          </a:p>
          <a:p>
            <a:pPr lvl="1"/>
            <a:r>
              <a:rPr lang="en-US" dirty="0"/>
              <a:t>Then, as shown here, took a ratio of the AC6A/AC6B median counts for every pass.</a:t>
            </a:r>
          </a:p>
          <a:p>
            <a:pPr lvl="1"/>
            <a:r>
              <a:rPr lang="en-US" dirty="0"/>
              <a:t>Max in-track lag of 10 seconds</a:t>
            </a:r>
          </a:p>
          <a:p>
            <a:pPr lvl="1"/>
            <a:r>
              <a:rPr lang="en-US" dirty="0"/>
              <a:t>AC6B (typically behind) observed more counts.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DF648-EADD-4079-AF78-F57207733F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80" y="1665535"/>
            <a:ext cx="6430051" cy="4822538"/>
          </a:xfrm>
        </p:spPr>
      </p:pic>
    </p:spTree>
    <p:extLst>
      <p:ext uri="{BB962C8B-B14F-4D97-AF65-F5344CB8AC3E}">
        <p14:creationId xmlns:p14="http://schemas.microsoft.com/office/powerpoint/2010/main" val="103830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AC6 Curtain Update</vt:lpstr>
      <vt:lpstr>Idea</vt:lpstr>
      <vt:lpstr>1 s integration time, no background subtraction, pitch angles within 10 degrees</vt:lpstr>
      <vt:lpstr>1 s integration time, background subtraction, pitch angles within 10 degrees</vt:lpstr>
      <vt:lpstr>What about dos1 cross-calibration?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AC6 Curtain Update</dc:title>
  <dc:creator>Mykhaylo Shumko</dc:creator>
  <cp:lastModifiedBy>Mykhaylo Shumko</cp:lastModifiedBy>
  <cp:revision>2</cp:revision>
  <dcterms:created xsi:type="dcterms:W3CDTF">2019-12-05T16:31:28Z</dcterms:created>
  <dcterms:modified xsi:type="dcterms:W3CDTF">2019-12-05T16:42:40Z</dcterms:modified>
</cp:coreProperties>
</file>