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AC6 Curtain Update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Mykhaylo Shumko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5 March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Whats New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plot of curtains in the bounce loss cone (BLC)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Curtain width distribution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Auroral Electrojet (AE) curtain distribution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Ready to assemble this into a manuscript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31520" y="274320"/>
            <a:ext cx="6675120" cy="503568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7406640" y="1645920"/>
            <a:ext cx="273564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MLT of all but example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 were near midnight.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Example C was at 10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MLT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Very high AE; between 500 and 700 nT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Not near the edge of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BLC. The edge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ranged from 25 to 50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seconds away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Curtains vs. Auroral Electrojet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847600" y="1326240"/>
            <a:ext cx="4383720" cy="32878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890360" y="1005840"/>
            <a:ext cx="5424840" cy="40687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2103120" y="1028880"/>
            <a:ext cx="6064920" cy="45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Curtain widths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023360" y="1005840"/>
            <a:ext cx="5852160" cy="4389120"/>
          </a:xfrm>
          <a:prstGeom prst="rect">
            <a:avLst/>
          </a:prstGeom>
          <a:ln>
            <a:noFill/>
          </a:ln>
        </p:spPr>
      </p:pic>
      <p:sp>
        <p:nvSpPr>
          <p:cNvPr id="127" name="TextShape 2"/>
          <p:cNvSpPr txBox="1"/>
          <p:nvPr/>
        </p:nvSpPr>
        <p:spPr>
          <a:xfrm>
            <a:off x="822960" y="1737360"/>
            <a:ext cx="347472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Width defined as half of the topographic prominence.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Scale the x-axis by 7.5 as a rough conversion to km.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90% of curtains are &lt; 21 km wide.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Topographic prominence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751760" y="1326240"/>
            <a:ext cx="657576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2020-02-27T09:48:54Z</dcterms:created>
  <dc:creator/>
  <dc:description/>
  <dc:language>en-US</dc:language>
  <cp:lastModifiedBy/>
  <dcterms:modified xsi:type="dcterms:W3CDTF">2020-03-04T19:56:00Z</dcterms:modified>
  <cp:revision>11</cp:revision>
  <dc:subject/>
  <dc:title/>
</cp:coreProperties>
</file>