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AC6 Curtain Update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Mykhaylo Shumko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12 March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Whats New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plot of curtains in the bounce loss cone (BLC)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Curtain width distribution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Auroral Electrojet (AE) curtain distribution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Started assembling a manuscript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406640" y="1645920"/>
            <a:ext cx="273528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MLT of all but example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 were near midnight.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Example C was at 10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Very high AE; between 500 and 700 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Not near the edge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BLC. The edge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ranged from 25 to 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seconds away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48640" y="188640"/>
            <a:ext cx="6766560" cy="50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Curtains vs. Auroral Electrojet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194560" y="1097280"/>
            <a:ext cx="5847840" cy="438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Curtain widths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40080" y="1611360"/>
            <a:ext cx="3474360" cy="32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Width defined as half of the topographic prominence.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Scale the x-axis by 7.5 as a rough conversion to km.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90% of curtains are &lt; 21 km wide.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Compared to the microburst distribution from previous study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023360" y="1097280"/>
            <a:ext cx="5847840" cy="438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Topographic prominence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751760" y="1326240"/>
            <a:ext cx="6575400" cy="32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2020-02-27T09:48:54Z</dcterms:created>
  <dc:creator/>
  <dc:description/>
  <dc:language>en-US</dc:language>
  <cp:lastModifiedBy/>
  <dcterms:modified xsi:type="dcterms:W3CDTF">2020-03-11T20:21:32Z</dcterms:modified>
  <cp:revision>14</cp:revision>
  <dc:subject/>
  <dc:title/>
</cp:coreProperties>
</file>