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716b049c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716b049c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16b049c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716b049c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16b049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716b049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716b049c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716b049c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716b049c6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716b049c6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4aeabfb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4aeabfb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4aeabfbc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4aeabfb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4aeabfbc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4aeabfbc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4aeabfbc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4aeabfbc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4aeabfbc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4aeabfbc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716b049c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716b049c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4aeabfbc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4aeabfbc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4aeabfbc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4aeabfbc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716b049c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716b049c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16b049c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16b049c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16b049c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16b049c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716b049c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716b049c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716b049c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716b049c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16b049c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16b049c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716b049c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716b049c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192100" y="4843500"/>
            <a:ext cx="4759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Mykhaylo Shumko | 5 May 2020 | Energetic Particles Journal Club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Energetic Particle Precipitation Research Overview and Interests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Mykhaylo Shumko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May 2020</a:t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Graduate Work</a:t>
            </a:r>
            <a:endParaRPr/>
          </a:p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large are microbursts?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Microburst Size Estimated with FIREBIRD-II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got lucky and simultaneously observed a microburst bouncing between mirror 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Multiple microburst peaks observed over a few seconds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the </a:t>
            </a:r>
            <a:r>
              <a:rPr lang="en"/>
              <a:t>satellite</a:t>
            </a:r>
            <a:r>
              <a:rPr lang="en"/>
              <a:t> motion mostly in latitude and eastward electron drift to estimate the size of this microburst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30 km in latitude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50 km in longitude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Maps to 500 km scale at the magnetic equator, similar to whistler mode chorus source scale size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00" y="1013025"/>
            <a:ext cx="3695300" cy="36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Microburst Size Distribution Estimated With AC6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3628425"/>
            <a:ext cx="85206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AC6 observed 662 microbursts simultaneously over a range of separations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used these microbursts to estimate the microburst size distribution</a:t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75" y="1152475"/>
            <a:ext cx="8472451" cy="2475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Microburst Size Distribution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Top panel: microburst cumulative distribution function as a function of AC6 separation...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percent of microbursts larger than the separation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 panel: The probability density of microbursts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Bottom panel: How much did AC6 take data together for each separation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&gt; 30 keV microbursts were observed at AC6 separations less than 20 km and some were observed up to 70 km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microbursts map to &lt; 200 km at the magnetic equator</a:t>
            </a:r>
            <a:endParaRPr/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252" y="1017725"/>
            <a:ext cx="4467900" cy="37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microbursts are smaller than 40 km, but there is evidence of a larger population up to ~100 km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Microbursts are scattered over a small region (~ 200-500 km) in the heart of the radiation belt</a:t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Postgraduate Work</a:t>
            </a:r>
            <a:endParaRPr/>
          </a:p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electron curtains?</a:t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curtains 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recently discovered form of electron precipitation first reported by </a:t>
            </a:r>
            <a:r>
              <a:rPr i="1" lang="en"/>
              <a:t>Blake and O’Brien, 2016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 lot like microbursts, but are observed at the same location for up to a minute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Blake and O’Brien, 2016 </a:t>
            </a:r>
            <a:r>
              <a:rPr lang="en">
                <a:solidFill>
                  <a:schemeClr val="dk1"/>
                </a:solidFill>
              </a:rPr>
              <a:t>proposed that curtains are remnants of microbursts drifting around the Earth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In this ongoing study, I look at the statistical properties of curtains and test the </a:t>
            </a:r>
            <a:r>
              <a:rPr lang="en">
                <a:solidFill>
                  <a:schemeClr val="dk1"/>
                </a:solidFill>
              </a:rPr>
              <a:t>curtain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lang="en"/>
              <a:t>hypothesis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curtains </a:t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2775"/>
            <a:ext cx="8520600" cy="304304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348475" y="989675"/>
            <a:ext cx="85206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 30 keV electrons from </a:t>
            </a:r>
            <a:r>
              <a:rPr lang="en">
                <a:solidFill>
                  <a:srgbClr val="FFFFFF"/>
                </a:solidFill>
              </a:rPr>
              <a:t>AC6-A in red and AC6-B in blue. D</a:t>
            </a:r>
            <a:r>
              <a:rPr lang="en">
                <a:solidFill>
                  <a:srgbClr val="FFFFFF"/>
                </a:solidFill>
              </a:rPr>
              <a:t>ata taken at the same time in the top row and at the same position in the bottom row (AC6-B time shifted by dt seconds)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247800" y="404425"/>
            <a:ext cx="55848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1634 curtains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Curtain precipitation is an outer belt phenomena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</a:t>
            </a:r>
            <a:r>
              <a:rPr lang="en"/>
              <a:t>occurrence</a:t>
            </a:r>
            <a:r>
              <a:rPr lang="en"/>
              <a:t> rate near midnight MLT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5821"/>
            <a:ext cx="8520600" cy="304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278775" y="501800"/>
            <a:ext cx="30249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</a:rPr>
              <a:t>Global Distribution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Curtain Width In Latitude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Curtains are very narrow in latitude and 90% are narrower than 21 km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Very similar size distribution to microbursts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Curtains are very likely to be elongated in longitude </a:t>
            </a:r>
            <a:endParaRPr sz="1600"/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242" y="1152475"/>
            <a:ext cx="4144067" cy="31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are microbursts?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curtains drifting or precipitating?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152475"/>
            <a:ext cx="3755400" cy="3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Curtains observed in the bounce loss cone imply that at least some must be precipitating for multiple seconds and not related to microbursts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Map legend: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                     outer belt boundary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                     Northern boundary where locally mirroring electrons have a conjugate mirror point at 100 km in the SAA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                     </a:t>
            </a:r>
            <a:r>
              <a:rPr lang="en">
                <a:solidFill>
                  <a:schemeClr val="dk1"/>
                </a:solidFill>
              </a:rPr>
              <a:t>Northern boundary where locally mirroring electrons have a conjugate mirror point at sea level in the SAA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      Location where curtain was observed</a:t>
            </a:r>
            <a:endParaRPr/>
          </a:p>
        </p:txBody>
      </p:sp>
      <p:sp>
        <p:nvSpPr>
          <p:cNvPr id="212" name="Google Shape;212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0" y="1017725"/>
            <a:ext cx="4856801" cy="377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/>
          <p:nvPr/>
        </p:nvSpPr>
        <p:spPr>
          <a:xfrm>
            <a:off x="1344700" y="2503225"/>
            <a:ext cx="837900" cy="19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32"/>
          <p:cNvCxnSpPr/>
          <p:nvPr/>
        </p:nvCxnSpPr>
        <p:spPr>
          <a:xfrm rot="10800000">
            <a:off x="1344700" y="2601475"/>
            <a:ext cx="837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7" name="Google Shape;217;p32"/>
          <p:cNvSpPr/>
          <p:nvPr/>
        </p:nvSpPr>
        <p:spPr>
          <a:xfrm>
            <a:off x="1344700" y="2699725"/>
            <a:ext cx="837900" cy="19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32"/>
          <p:cNvCxnSpPr/>
          <p:nvPr/>
        </p:nvCxnSpPr>
        <p:spPr>
          <a:xfrm rot="10800000">
            <a:off x="1344700" y="2797975"/>
            <a:ext cx="8379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2"/>
          <p:cNvSpPr/>
          <p:nvPr/>
        </p:nvSpPr>
        <p:spPr>
          <a:xfrm>
            <a:off x="1344700" y="3524475"/>
            <a:ext cx="837900" cy="19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32"/>
          <p:cNvCxnSpPr/>
          <p:nvPr/>
        </p:nvCxnSpPr>
        <p:spPr>
          <a:xfrm rot="10800000">
            <a:off x="1344700" y="3622725"/>
            <a:ext cx="8379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1" name="Google Shape;221;p32"/>
          <p:cNvSpPr/>
          <p:nvPr/>
        </p:nvSpPr>
        <p:spPr>
          <a:xfrm rot="-4762149">
            <a:off x="1280994" y="4349361"/>
            <a:ext cx="282957" cy="268545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evidence hints that curtains and microbursts are 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curtains observed in the bounce loss cone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curtains be related to the aurora? For example, the inverted-V structures observed by FAST [Partamies et al., 2008]?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project: look for auroral arcs in ground-based imagers when AC6 was overhead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Looking forward to join you all in person soon!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Microbursts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Electron microbursts are a sub-second impulsive increase of electrons from the outer radiation belt into the atmosphere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Discovered in the mid 1960s and studied using high altitude balloons and LEO </a:t>
            </a:r>
            <a:r>
              <a:rPr lang="en">
                <a:solidFill>
                  <a:srgbClr val="FFFFFF"/>
                </a:solidFill>
              </a:rPr>
              <a:t>satellites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Balloons are relatively stationary so microburst precipitation is transient---lost  in the atmosphere within a second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923050" y="4663225"/>
            <a:ext cx="1701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Brown et al., 1965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07668"/>
            <a:ext cx="4493950" cy="331446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699900" y="1107675"/>
            <a:ext cx="1131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&gt; 25 keV X-rays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 Microbursts. Why should you care?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017725"/>
            <a:ext cx="8160900" cy="11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/>
              <a:t>Understanding</a:t>
            </a:r>
            <a:r>
              <a:rPr lang="en" sz="1600">
                <a:solidFill>
                  <a:srgbClr val="FFFFFF"/>
                </a:solidFill>
              </a:rPr>
              <a:t> microbursts can </a:t>
            </a:r>
            <a:r>
              <a:rPr lang="en" sz="1600"/>
              <a:t>teach</a:t>
            </a:r>
            <a:r>
              <a:rPr lang="en" sz="1600">
                <a:solidFill>
                  <a:srgbClr val="FFFFFF"/>
                </a:solidFill>
              </a:rPr>
              <a:t> us</a:t>
            </a:r>
            <a:r>
              <a:rPr lang="en" sz="1600"/>
              <a:t> </a:t>
            </a:r>
            <a:r>
              <a:rPr lang="en" sz="1600">
                <a:solidFill>
                  <a:srgbClr val="FFFFFF"/>
                </a:solidFill>
              </a:rPr>
              <a:t>how waves scatter</a:t>
            </a:r>
            <a:r>
              <a:rPr lang="en" sz="1600"/>
              <a:t> </a:t>
            </a:r>
            <a:r>
              <a:rPr lang="en" sz="1600">
                <a:solidFill>
                  <a:srgbClr val="FFFFFF"/>
                </a:solidFill>
              </a:rPr>
              <a:t>particles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Microbursts </a:t>
            </a:r>
            <a:r>
              <a:rPr lang="en" sz="1600"/>
              <a:t>deplete</a:t>
            </a:r>
            <a:r>
              <a:rPr lang="en" sz="1600">
                <a:solidFill>
                  <a:srgbClr val="FFFFFF"/>
                </a:solidFill>
              </a:rPr>
              <a:t> the outer radiation belt electrons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Microbursts also affect atmospheric chemistry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Generally interesting and plasmas are weird.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300" y="2194025"/>
            <a:ext cx="3309324" cy="27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489" y="1646101"/>
            <a:ext cx="3535011" cy="32555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 rot="5400000">
            <a:off x="8009825" y="2421100"/>
            <a:ext cx="1577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Blake et al., 1996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From a balloon microbursts are obviously transient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Ambiguous</a:t>
            </a:r>
            <a:r>
              <a:rPr lang="en" sz="1700"/>
              <a:t> arises from a fast-moving single LEO </a:t>
            </a:r>
            <a:r>
              <a:rPr lang="en" sz="1700"/>
              <a:t>satellite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can use multi-spacecraft missions to </a:t>
            </a:r>
            <a:r>
              <a:rPr lang="en" sz="1700"/>
              <a:t>identify</a:t>
            </a:r>
            <a:r>
              <a:rPr lang="en" sz="1700"/>
              <a:t> transient precipitation microbursts and </a:t>
            </a:r>
            <a:r>
              <a:rPr lang="en" sz="1700"/>
              <a:t>newly</a:t>
            </a:r>
            <a:r>
              <a:rPr lang="en" sz="1700"/>
              <a:t> discovered stationary curtain precipitation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FIREBIRD-II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AeroCube-6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175" y="2466775"/>
            <a:ext cx="2056656" cy="23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247" y="2466775"/>
            <a:ext cx="3480205" cy="234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FIREBIRD-II Mission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107750" y="1152475"/>
            <a:ext cx="47247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Build by Montana State University and University of New Hampshire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Pair of 1.5U CubeSats launched on January 2015 into 600x400 km, 99° inclination orbit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Separation in-track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Solid state detectors with six programmable energy channels observing electrons from 200 keV to &gt; 1 MeV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Flight unit 4 (FU4) is still operational and commanded by Arlo Johnson and me</a:t>
            </a:r>
            <a:endParaRPr sz="1600"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00" y="1152475"/>
            <a:ext cx="3075106" cy="351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AeroCube-6 (AC6) Mission</a:t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107750" y="1152475"/>
            <a:ext cx="47247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Pair of CubeSats, launched in June 2014 into a 620x700km, 98 degree inclination orbit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Took data </a:t>
            </a:r>
            <a:r>
              <a:rPr lang="en" sz="1800"/>
              <a:t>together</a:t>
            </a:r>
            <a:r>
              <a:rPr lang="en" sz="1800"/>
              <a:t> between 2014-2017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Built by The Aerospace Corporation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Their separation is mostly in-track, and was controlled via differential drag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Dosimeters measure &gt; 30 keV electrons</a:t>
            </a:r>
            <a:endParaRPr sz="1800"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650" y="1017713"/>
            <a:ext cx="284612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 rot="-5400000">
            <a:off x="-988950" y="2963875"/>
            <a:ext cx="30000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O’Brien et al. [TOR-2016-01155]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Transient Phenomena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6560"/>
            <a:ext cx="8520601" cy="295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 Phenomena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96" y="1152475"/>
            <a:ext cx="8636728" cy="2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, white text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