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4CA-3C55-44F3-8339-2C0E66C3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9FBC-159B-4D46-A6F9-9875F121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E7B3-BE70-4484-B509-6C0F66DA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FD43-FEA8-4E52-89BD-AA891E39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F206-6820-4CA6-9E37-FA93FC6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50BC-8C45-4E8B-8C79-9BD1911A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6097-29BF-44DE-9722-AC572DE6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E5B1-541D-49C8-B897-FCE46FB9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3FC9-1F37-4E06-9E2E-7EF9480F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771F-4EB2-49F5-8910-48AA4EF7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9AD4A-B4A5-4597-8E14-80FBBF006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5C4BA-3493-4BF4-AB98-50A7B86B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354C-9B58-4E1C-AC14-A34D784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E895-528E-404C-A670-577BA68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4A8B-E2E1-4111-B3B9-41F414BC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4F4-81C6-4913-A43F-938E0E9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6716-42D4-4205-8C8B-ED1DD3C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39F8-E3B1-4380-8CED-7165FBA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C329-E5ED-46CC-A23F-C5184422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A654-5055-49D3-AAA2-5B6A080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168-384A-42B5-989F-E750A81D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F689-3D70-41B1-B2A3-A4ECCA4E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B59F-D1AB-4112-B82D-423B0F16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C213-C09A-4880-AA76-F17C5C2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065D-2415-4203-831A-D84C127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02BC-D3C3-4950-A1CC-1F323DDC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32F1-E2A9-4FB9-A6AF-E95E1865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7765-5A7A-4194-885C-6DD8CC81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9923-4519-4FFA-9FA3-F689F0D3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766B-FCE0-41FB-8EF3-7AF898F7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A098-974E-40FB-92E6-31F2EEE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966-40BE-4A8A-811D-49849AFA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C18-A630-4672-B3AC-8CD10678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49A-E551-4DB2-B7B1-48E8C74F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34B93-3ADC-42AC-9536-A337E3D9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7C358-5C8A-4C6B-9640-854B19FC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8ACCB-1F5C-4641-9D51-CC616540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DCAD-174E-457A-A1CC-A9E9C5C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B7947-69FE-4EB4-A737-64CDA3D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C9F-3403-4601-AD5F-1495805A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9E277-C32B-4ED8-8783-9AA87A9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DBE8E-3B96-40AF-901B-936BB86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4309-6373-4EA8-B2ED-3DFFDF2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95DF3-8299-435A-B5C0-71C9F25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33ECA-7AAE-4E15-BD1A-9B47E3A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5C112-8C48-4741-A989-CC3F473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B96-F6CF-4678-99D0-18062C7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8F6D-C2FB-4C38-A9F3-274DA465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9B39-96F7-4A44-9177-31B7C7FE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0406-7A3C-432C-976A-B124A12E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F3D6-D4D2-4E1B-9197-2268556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8D94-D104-4A24-8E88-1374ABE6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A2B7-4436-44E0-9FB8-D6AF887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DB793-4471-4E40-9042-32E6B849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37CA-DEA8-4650-B6BD-B9887867B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1B65-7E1C-4A60-BDFA-1BCB877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CCDC-2599-4836-B0AF-FEB59929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803-0936-4FB6-A9F1-49CA5D6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7673F-8D93-4F88-B4BE-64F5C09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1654-3EB3-42BC-86A6-EFDBA7DA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03C6-42AD-44ED-B6FB-859109407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6793-B0BF-40A9-8D61-8ED29519CB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4FD-EC84-45AD-9693-FF300A42A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45DE-E81E-4F58-996F-3AE0F0A0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C90-2E88-4463-ACA0-2A5F8824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Curtains in the bounce loss cone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34B3-C7E8-4B97-861C-BC56401CF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5 December 2019</a:t>
            </a:r>
          </a:p>
        </p:txBody>
      </p:sp>
    </p:spTree>
    <p:extLst>
      <p:ext uri="{BB962C8B-B14F-4D97-AF65-F5344CB8AC3E}">
        <p14:creationId xmlns:p14="http://schemas.microsoft.com/office/powerpoint/2010/main" val="29264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C7FC010-3933-43E7-8BE2-A95ED17B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278732"/>
            <a:ext cx="8601074" cy="430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2EE1D-2E74-44F3-B7B3-E0EEC02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found a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337-401B-404A-863B-461A6BCE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44"/>
            <a:ext cx="4064794" cy="4798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Drew’s comment on the longitude distribution of curtains got me to make the plot on the left</a:t>
            </a:r>
          </a:p>
          <a:p>
            <a:r>
              <a:rPr lang="en-US" dirty="0"/>
              <a:t>This plot shows where above Earth curtains were observed</a:t>
            </a:r>
          </a:p>
          <a:p>
            <a:r>
              <a:rPr lang="en-US" dirty="0"/>
              <a:t>My earlier comment about no curtains in the BLC is wrong. My bad</a:t>
            </a:r>
          </a:p>
          <a:p>
            <a:r>
              <a:rPr lang="en-US" dirty="0"/>
              <a:t>The bug was due to the east/west longitude sign convention</a:t>
            </a:r>
          </a:p>
        </p:txBody>
      </p:sp>
    </p:spTree>
    <p:extLst>
      <p:ext uri="{BB962C8B-B14F-4D97-AF65-F5344CB8AC3E}">
        <p14:creationId xmlns:p14="http://schemas.microsoft.com/office/powerpoint/2010/main" val="38129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6D9-B5C4-476C-B7AF-698CB13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6BC6-51C3-4F70-A465-12C1EB4D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my fixed code, I found 159 curtains in the BLC</a:t>
            </a:r>
          </a:p>
          <a:p>
            <a:pPr lvl="1"/>
            <a:r>
              <a:rPr lang="en-US" dirty="0"/>
              <a:t>I defined the BLC perimeter by 56 &lt; </a:t>
            </a:r>
            <a:r>
              <a:rPr lang="en-US" dirty="0" err="1"/>
              <a:t>lat</a:t>
            </a:r>
            <a:r>
              <a:rPr lang="en-US" dirty="0"/>
              <a:t> &lt; 76 and -30 &lt; </a:t>
            </a:r>
            <a:r>
              <a:rPr lang="en-US" dirty="0" err="1"/>
              <a:t>lon</a:t>
            </a:r>
            <a:r>
              <a:rPr lang="en-US" dirty="0"/>
              <a:t> &lt; 10</a:t>
            </a:r>
          </a:p>
          <a:p>
            <a:r>
              <a:rPr lang="en-US" dirty="0"/>
              <a:t>Now I am working to check if </a:t>
            </a:r>
          </a:p>
        </p:txBody>
      </p:sp>
    </p:spTree>
    <p:extLst>
      <p:ext uri="{BB962C8B-B14F-4D97-AF65-F5344CB8AC3E}">
        <p14:creationId xmlns:p14="http://schemas.microsoft.com/office/powerpoint/2010/main" val="12108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DDCC-7140-47B4-9A80-213AD9F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validation plots – due to lightning?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8290D5A-E29C-4C38-889A-22F2DC5B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1" y="1732679"/>
            <a:ext cx="8702676" cy="43513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44FA5-6727-4602-817A-D4D6700C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6" y="2121694"/>
            <a:ext cx="4764411" cy="35733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03C28A-9B4C-4629-B98A-1451E212B163}"/>
              </a:ext>
            </a:extLst>
          </p:cNvPr>
          <p:cNvSpPr/>
          <p:nvPr/>
        </p:nvSpPr>
        <p:spPr>
          <a:xfrm>
            <a:off x="8508206" y="4293394"/>
            <a:ext cx="571500" cy="5715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Curtains in the bounce loss cone</vt:lpstr>
      <vt:lpstr>I found a bug</vt:lpstr>
      <vt:lpstr>Validation</vt:lpstr>
      <vt:lpstr>A few validation plots – due to lightning?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Curtains in the bounce loss cone</dc:title>
  <dc:creator>Mykhaylo Shumko</dc:creator>
  <cp:lastModifiedBy>Mykhaylo Shumko</cp:lastModifiedBy>
  <cp:revision>4</cp:revision>
  <dcterms:created xsi:type="dcterms:W3CDTF">2019-12-06T03:48:32Z</dcterms:created>
  <dcterms:modified xsi:type="dcterms:W3CDTF">2019-12-06T04:11:16Z</dcterms:modified>
</cp:coreProperties>
</file>