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5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</a:t>
            </a:r>
            <a:r>
              <a:rPr b="0" lang="en-US" sz="3200" spc="-1" strike="noStrike">
                <a:latin typeface="Arial"/>
              </a:rPr>
              <a:t>outline text </a:t>
            </a:r>
            <a:r>
              <a:rPr b="0" lang="en-US" sz="3200" spc="-1" strike="noStrike">
                <a:latin typeface="Arial"/>
              </a:rPr>
              <a:t>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</a:t>
            </a:r>
            <a:r>
              <a:rPr b="0" lang="en-US" sz="2800" spc="-1" strike="noStrike">
                <a:latin typeface="Arial"/>
              </a:rPr>
              <a:t>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</a:t>
            </a:r>
            <a:r>
              <a:rPr b="0" lang="en-US" sz="2400" spc="-1" strike="noStrike">
                <a:latin typeface="Arial"/>
              </a:rPr>
              <a:t>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</a:t>
            </a:r>
            <a:r>
              <a:rPr b="0" lang="en-US" sz="2000" spc="-1" strike="noStrike">
                <a:latin typeface="Arial"/>
              </a:rPr>
              <a:t>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</a:t>
            </a:r>
            <a:r>
              <a:rPr b="0" lang="en-US" sz="2000" spc="-1" strike="noStrike">
                <a:latin typeface="Arial"/>
              </a:rPr>
              <a:t>Outlin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ev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nt</a:t>
            </a:r>
            <a:r>
              <a:rPr b="0" lang="en-US" sz="2000" spc="-1" strike="noStrike">
                <a:latin typeface="Arial"/>
              </a:rPr>
              <a:t>h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utl</a:t>
            </a:r>
            <a:r>
              <a:rPr b="0" lang="en-US" sz="2000" spc="-1" strike="noStrike">
                <a:latin typeface="Arial"/>
              </a:rPr>
              <a:t>in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ev</a:t>
            </a:r>
            <a:r>
              <a:rPr b="0" lang="en-US" sz="2000" spc="-1" strike="noStrike">
                <a:latin typeface="Arial"/>
              </a:rPr>
              <a:t>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5D151A09-0695-4DBA-A9E7-C21E96B7F2C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AC6 Curtain Update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Mykhaylo Shumko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27 February 2020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Whats New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Developed a </a:t>
            </a:r>
            <a:r>
              <a:rPr b="0" lang="en-US" sz="3200" spc="-1" strike="noStrike">
                <a:latin typeface="Arial"/>
              </a:rPr>
              <a:t>new detection </a:t>
            </a:r>
            <a:r>
              <a:rPr b="0" lang="en-US" sz="3200" spc="-1" strike="noStrike">
                <a:latin typeface="Arial"/>
              </a:rPr>
              <a:t>method based </a:t>
            </a:r>
            <a:r>
              <a:rPr b="0" lang="en-US" sz="3200" spc="-1" strike="noStrike">
                <a:latin typeface="Arial"/>
              </a:rPr>
              <a:t>on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a 10 second </a:t>
            </a:r>
            <a:r>
              <a:rPr b="0" lang="en-US" sz="2800" spc="-1" strike="noStrike">
                <a:latin typeface="Arial"/>
              </a:rPr>
              <a:t>running </a:t>
            </a:r>
            <a:r>
              <a:rPr b="0" lang="en-US" sz="2800" spc="-1" strike="noStrike">
                <a:latin typeface="Arial"/>
              </a:rPr>
              <a:t>average. </a:t>
            </a:r>
            <a:r>
              <a:rPr b="0" lang="en-US" sz="2800" spc="-1" strike="noStrike">
                <a:latin typeface="Arial"/>
              </a:rPr>
              <a:t>Curtain must </a:t>
            </a:r>
            <a:r>
              <a:rPr b="0" lang="en-US" sz="2800" spc="-1" strike="noStrike">
                <a:latin typeface="Arial"/>
              </a:rPr>
              <a:t>be       &gt; 2*std </a:t>
            </a:r>
            <a:r>
              <a:rPr b="0" lang="en-US" sz="2800" spc="-1" strike="noStrike">
                <a:latin typeface="Arial"/>
              </a:rPr>
              <a:t>above the </a:t>
            </a:r>
            <a:r>
              <a:rPr b="0" lang="en-US" sz="2800" spc="-1" strike="noStrike">
                <a:latin typeface="Arial"/>
              </a:rPr>
              <a:t>average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Spatial </a:t>
            </a:r>
            <a:r>
              <a:rPr b="0" lang="en-US" sz="2800" spc="-1" strike="noStrike">
                <a:latin typeface="Arial"/>
              </a:rPr>
              <a:t>Pearson </a:t>
            </a:r>
            <a:r>
              <a:rPr b="0" lang="en-US" sz="2800" spc="-1" strike="noStrike">
                <a:latin typeface="Arial"/>
              </a:rPr>
              <a:t>correlation &gt; </a:t>
            </a:r>
            <a:r>
              <a:rPr b="0" lang="en-US" sz="2800" spc="-1" strike="noStrike">
                <a:latin typeface="Arial"/>
              </a:rPr>
              <a:t>0.8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Automatically </a:t>
            </a:r>
            <a:r>
              <a:rPr b="0" lang="en-US" sz="3200" spc="-1" strike="noStrike">
                <a:latin typeface="Arial"/>
              </a:rPr>
              <a:t>identified and </a:t>
            </a:r>
            <a:r>
              <a:rPr b="0" lang="en-US" sz="3200" spc="-1" strike="noStrike">
                <a:latin typeface="Arial"/>
              </a:rPr>
              <a:t>checked 6,000 </a:t>
            </a:r>
            <a:r>
              <a:rPr b="0" lang="en-US" sz="3200" spc="-1" strike="noStrike">
                <a:latin typeface="Arial"/>
              </a:rPr>
              <a:t>candidate </a:t>
            </a:r>
            <a:r>
              <a:rPr b="0" lang="en-US" sz="3200" spc="-1" strike="noStrike">
                <a:latin typeface="Arial"/>
              </a:rPr>
              <a:t>curtains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L shell distribution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2847240" y="1326600"/>
            <a:ext cx="4384440" cy="328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L-MLT distribution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503640" y="1350720"/>
            <a:ext cx="9071640" cy="323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Examples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1063440" y="1326600"/>
            <a:ext cx="33073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5711760" y="1523880"/>
            <a:ext cx="3307320" cy="289368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838440" y="1326600"/>
            <a:ext cx="3758040" cy="328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Examples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837720" y="1326600"/>
            <a:ext cx="3758040" cy="328824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5712480" y="1326600"/>
            <a:ext cx="3307320" cy="328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LibreOffice/6.3.5.2$Linux_X86_64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2020-02-27T09:48:54Z</dcterms:created>
  <dc:creator/>
  <dc:description/>
  <dc:language>en-US</dc:language>
  <cp:lastModifiedBy/>
  <dcterms:modified xsi:type="dcterms:W3CDTF">2020-02-27T10:00:59Z</dcterms:modified>
  <cp:revision>3</cp:revision>
  <dc:subject/>
  <dc:title/>
</cp:coreProperties>
</file>