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/>
    <p:restoredTop sz="94749"/>
  </p:normalViewPr>
  <p:slideViewPr>
    <p:cSldViewPr snapToGrid="0" snapToObjects="1">
      <p:cViewPr varScale="1">
        <p:scale>
          <a:sx n="129" d="100"/>
          <a:sy n="129" d="100"/>
        </p:scale>
        <p:origin x="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11CC0-2DAF-0849-A06A-A6E8FFB77A0E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1EF05-90CF-5044-BE6E-7EF7EBAE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35E49-1439-6B48-B6E8-4CB903FA9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F607-1471-704A-B96D-1E89F0BE2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0665C-9BAD-8241-B24B-EAF8CE9AE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A5AB-5F06-4A46-A005-A1F51E9B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CF3-7549-2D4F-8682-EFDCEC87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1A19-2A2F-884A-B7C4-95BDB1E4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4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19D8-C1EE-2544-AAEB-7FDE00BF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EEB04-95E3-834F-8202-102E8AC5E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30291-4EF5-444B-8C70-26D13499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C54E-AA13-ED49-8180-4EFFD647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E097-8E71-E642-9B70-0E9BEB70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90176-DC64-564C-B780-F6348D05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4C554-20AC-0B4A-A0B1-2EC425085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4632C-F0EC-6A42-8558-DB4CB3DA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33B98-2CD1-2641-B0F5-252A5A13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DA675-EB2E-A74E-B8D5-4D7DB51B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36B1-4198-7C4B-A7ED-77E7CF4B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34F9-F6EC-B948-A497-35E42694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CCE0A-CE1B-FF48-B760-E6A73A06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AA18-AE9A-5E47-BE59-D28D3520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18B0-8B6F-3D46-B7AC-EDDF6B11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5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F4A7-0FEF-3744-BFDE-AB8C230B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ABC3A-F532-0E4B-9198-88032BB1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B655-9B0D-AE47-AC56-8E3DDD56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B52B-ABAD-A845-96D7-413E6786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CAFC-BFB8-A14D-8394-42FF9394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8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8A73-C65B-2B46-9FB1-8CE957CA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2719-E1DE-634F-A688-C7F688CD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F77F0-01A6-F644-ADB0-5B17F1472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28344-0902-864C-A905-D3FD901B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7FE1F-A930-F847-A6D4-C389BCC5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B9C67-6C2D-B049-99A5-66175672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9A24-43D9-F347-8AAF-12C200C6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1AED-9173-DC4E-A082-E00A3895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442A6-FC1F-EF4F-B421-B9C209A6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A1D1E-EF98-E644-9C06-A4B503BB0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49112-43B8-474D-A9C1-2495825E3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C8D07-9127-CE4C-B020-DD31943E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37C5B-59AB-F640-9285-1E6B3238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B7EC-AFF7-7940-810A-A7E9C95B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0C04-16D0-A24E-9399-EBFA7B64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56B17-1F79-3D40-909E-E55053DD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449F7-3E97-2041-99CF-6EF98BED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E77F4-99AF-4A4E-B522-60D9C1BF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9046B-C152-1948-80B5-87C957EB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D6ABD-B416-CE44-9446-31A3F794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99B0-D8B0-8B4C-8E33-A8B3539D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A1A2-55AE-A743-A477-D6332D84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B469F-C5FA-AD4C-AEDB-65BE234DD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33C28-E11F-FB45-ACFA-D062A7CB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18711-1148-634E-8390-29D17D89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7BC2-B9AA-BB4F-80FA-05962B7D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82241-1385-9D4C-964C-82527229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7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A102-D9F2-5147-8DAF-30CE4C08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353E7-E6F2-6E4B-886C-5E2578DB7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C0BC0-EEF3-2F45-A0BA-AEF31D683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C9444-1646-A04F-B9A9-7E674DCE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D962F-E8F7-9F46-901F-9ACCA20C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320F4-E510-B94C-A424-5D1FAADC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0CE4C-A860-4E4F-9582-EFF28CC5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0E3BE-9F37-964C-A1AD-5EB85E5B6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114B-4339-774D-BD65-1A46B340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D72D-673E-664E-89EC-7EF208564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C182-940C-1443-8697-6A2E4CB3C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1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4B20FE3-CA98-A547-BC0D-05F9BA6E3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816" r="71926"/>
          <a:stretch/>
        </p:blipFill>
        <p:spPr>
          <a:xfrm>
            <a:off x="7299487" y="3167175"/>
            <a:ext cx="4306104" cy="2984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8F3F4C-AEB9-2F46-B38A-F63BD60D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206" y="535115"/>
            <a:ext cx="6946490" cy="899497"/>
          </a:xfrm>
        </p:spPr>
        <p:txBody>
          <a:bodyPr>
            <a:noAutofit/>
          </a:bodyPr>
          <a:lstStyle/>
          <a:p>
            <a:r>
              <a:rPr lang="en-US" sz="3200" b="1" dirty="0"/>
              <a:t>Statistical Properties of Electron Curtain Precipitation Estimated with AeroCube-6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2B3CA-F9C9-8240-88D2-621CD40FF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787" y="1660404"/>
            <a:ext cx="35814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Mykhaylo</a:t>
            </a:r>
            <a:r>
              <a:rPr lang="en-US" dirty="0"/>
              <a:t> (Mike) </a:t>
            </a:r>
            <a:r>
              <a:rPr lang="en-US" dirty="0" err="1"/>
              <a:t>Shumko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4C83-CCA4-8C40-BC4F-E5DC5428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5046-EAE5-DA4C-9889-2ED60D0E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CF8DF-C3A7-284C-A83D-25AB193A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9048B1-F06E-A444-884B-AB12D739A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696" y="136525"/>
            <a:ext cx="4450716" cy="2846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32234-E3EF-6C4A-9F3D-7AF5E6295B25}"/>
              </a:ext>
            </a:extLst>
          </p:cNvPr>
          <p:cNvSpPr txBox="1"/>
          <p:nvPr/>
        </p:nvSpPr>
        <p:spPr>
          <a:xfrm>
            <a:off x="503723" y="2604963"/>
            <a:ext cx="6186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Blake and O’Brien 2016</a:t>
            </a:r>
            <a:r>
              <a:rPr lang="en-US" sz="2400" dirty="0"/>
              <a:t> discovered curtains: a latitudinally narrow and stationary form of precipitation with mysterious physical shape, statistical properties, and origin. </a:t>
            </a:r>
          </a:p>
          <a:p>
            <a:endParaRPr lang="en-US" sz="2400" dirty="0"/>
          </a:p>
          <a:p>
            <a:r>
              <a:rPr lang="en-US" sz="2400" dirty="0"/>
              <a:t>We investigated their statistical properties and began to unravel their mysterious origin.</a:t>
            </a:r>
          </a:p>
        </p:txBody>
      </p:sp>
    </p:spTree>
    <p:extLst>
      <p:ext uri="{BB962C8B-B14F-4D97-AF65-F5344CB8AC3E}">
        <p14:creationId xmlns:p14="http://schemas.microsoft.com/office/powerpoint/2010/main" val="354236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3BF95-D1B3-3741-B471-575120F2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B9ED-290D-0B4F-ACFE-D23CCACB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A5B2-CC10-6D4B-AED4-12DF9F39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2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FD51E2EF-8794-4244-A1DC-E72EF87CF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85" y="1414738"/>
            <a:ext cx="6126726" cy="459836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1F707B-2F51-794B-A866-8B71A513A8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5" r="34197" b="230"/>
          <a:stretch/>
        </p:blipFill>
        <p:spPr>
          <a:xfrm>
            <a:off x="6667811" y="1338603"/>
            <a:ext cx="4446328" cy="4866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1AEEFD-E600-B64B-9288-9E8C6AE69DA9}"/>
              </a:ext>
            </a:extLst>
          </p:cNvPr>
          <p:cNvSpPr txBox="1"/>
          <p:nvPr/>
        </p:nvSpPr>
        <p:spPr>
          <a:xfrm>
            <a:off x="541085" y="384496"/>
            <a:ext cx="5554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90% of curtains are narrower than 20 km in latitude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B546D-A14A-3D46-BD8D-9940E5DEB936}"/>
              </a:ext>
            </a:extLst>
          </p:cNvPr>
          <p:cNvSpPr txBox="1"/>
          <p:nvPr/>
        </p:nvSpPr>
        <p:spPr>
          <a:xfrm>
            <a:off x="6376530" y="309145"/>
            <a:ext cx="5554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Curtains are observed predominately pre-midnight MLT and at high L shell</a:t>
            </a:r>
          </a:p>
        </p:txBody>
      </p:sp>
    </p:spTree>
    <p:extLst>
      <p:ext uri="{BB962C8B-B14F-4D97-AF65-F5344CB8AC3E}">
        <p14:creationId xmlns:p14="http://schemas.microsoft.com/office/powerpoint/2010/main" val="155609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85B0-A710-2342-8F9A-3489895A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E550-9A7F-7647-961D-9D4DFCB7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Mykhaylo</a:t>
            </a:r>
            <a:r>
              <a:rPr lang="en-US" dirty="0"/>
              <a:t> </a:t>
            </a:r>
            <a:r>
              <a:rPr lang="en-US" dirty="0" err="1"/>
              <a:t>Shumko</a:t>
            </a:r>
            <a:r>
              <a:rPr lang="en-US" dirty="0"/>
              <a:t> | SM023-08 | https://</a:t>
            </a:r>
            <a:r>
              <a:rPr lang="en-US" dirty="0" err="1"/>
              <a:t>doi.org</a:t>
            </a:r>
            <a:r>
              <a:rPr lang="en-US" dirty="0"/>
              <a:t>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CA15E-0634-2146-A849-19DDBC26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24CD1FA6-3955-6642-AD26-8ADAF0491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027" y="136525"/>
            <a:ext cx="7398746" cy="575457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A4DE7-4F1B-274C-B595-D7E7EBC9C782}"/>
              </a:ext>
            </a:extLst>
          </p:cNvPr>
          <p:cNvSpPr txBox="1"/>
          <p:nvPr/>
        </p:nvSpPr>
        <p:spPr>
          <a:xfrm>
            <a:off x="259714" y="966897"/>
            <a:ext cx="43387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Surprisingly, we found curtains that continuously precipitated into the atmosphere. Could curtains be related to the aurora?</a:t>
            </a:r>
          </a:p>
          <a:p>
            <a:endParaRPr lang="en-US" sz="3200" dirty="0"/>
          </a:p>
          <a:p>
            <a:r>
              <a:rPr lang="en-US" dirty="0"/>
              <a:t>More details at: https://</a:t>
            </a:r>
            <a:r>
              <a:rPr lang="en-US" dirty="0" err="1"/>
              <a:t>doi.org</a:t>
            </a:r>
            <a:r>
              <a:rPr lang="en-US" dirty="0"/>
              <a:t>/10.1029/2020JA028462</a:t>
            </a:r>
          </a:p>
          <a:p>
            <a:endParaRPr lang="en-US" sz="3200" b="1" dirty="0"/>
          </a:p>
          <a:p>
            <a:r>
              <a:rPr lang="en-US" sz="32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615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151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Statistical Properties of Electron Curtain Precipitation Estimated with AeroCube-6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Properties of Electron Curtain Precipitation Estimated with AeroCube-6</dc:title>
  <dc:creator>Shumko, Mykhaylo (GSFC-6720)[UNIVERSITIES SPACE RESEARCH ASSOCIATION]</dc:creator>
  <cp:lastModifiedBy>Shumko, Mykhaylo (GSFC-6720)[UNIVERSITIES SPACE RESEARCH ASSOCIATION]</cp:lastModifiedBy>
  <cp:revision>16</cp:revision>
  <dcterms:created xsi:type="dcterms:W3CDTF">2020-11-30T19:49:49Z</dcterms:created>
  <dcterms:modified xsi:type="dcterms:W3CDTF">2020-12-01T15:57:11Z</dcterms:modified>
</cp:coreProperties>
</file>