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3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0B24F3C-4A45-4893-B888-E25A3A76B83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BARREL 3G 3F Microburst Amplitudes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Mykhaylo Shumko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2020-04-15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5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The higher balloon almost always observed higher amplitude microbursts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14400" y="1143000"/>
            <a:ext cx="7955280" cy="397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914400" y="1143000"/>
            <a:ext cx="7955280" cy="397764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504000" y="225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But there are exceptions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458160" y="2798640"/>
            <a:ext cx="274320" cy="457200"/>
          </a:xfrm>
          <a:custGeom>
            <a:avLst/>
            <a:gdLst/>
            <a:ahLst/>
            <a:rect l="0" t="0" r="r" b="b"/>
            <a:pathLst>
              <a:path w="764" h="1272">
                <a:moveTo>
                  <a:pt x="190" y="0"/>
                </a:moveTo>
                <a:lnTo>
                  <a:pt x="190" y="953"/>
                </a:lnTo>
                <a:lnTo>
                  <a:pt x="0" y="953"/>
                </a:lnTo>
                <a:lnTo>
                  <a:pt x="381" y="1271"/>
                </a:lnTo>
                <a:lnTo>
                  <a:pt x="763" y="953"/>
                </a:lnTo>
                <a:lnTo>
                  <a:pt x="572" y="953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2954520" y="2979000"/>
            <a:ext cx="91440" cy="457200"/>
          </a:xfrm>
          <a:custGeom>
            <a:avLst/>
            <a:gdLst/>
            <a:ahLst/>
            <a:rect l="0" t="0" r="r" b="b"/>
            <a:pathLst>
              <a:path w="256" h="1272">
                <a:moveTo>
                  <a:pt x="63" y="0"/>
                </a:moveTo>
                <a:lnTo>
                  <a:pt x="63" y="953"/>
                </a:lnTo>
                <a:lnTo>
                  <a:pt x="0" y="953"/>
                </a:lnTo>
                <a:lnTo>
                  <a:pt x="127" y="1271"/>
                </a:lnTo>
                <a:lnTo>
                  <a:pt x="255" y="953"/>
                </a:lnTo>
                <a:lnTo>
                  <a:pt x="191" y="953"/>
                </a:lnTo>
                <a:lnTo>
                  <a:pt x="191" y="0"/>
                </a:lnTo>
                <a:lnTo>
                  <a:pt x="63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2954520" y="1827000"/>
            <a:ext cx="91440" cy="457200"/>
          </a:xfrm>
          <a:custGeom>
            <a:avLst/>
            <a:gdLst/>
            <a:ahLst/>
            <a:rect l="0" t="0" r="r" b="b"/>
            <a:pathLst>
              <a:path w="256" h="1272">
                <a:moveTo>
                  <a:pt x="63" y="0"/>
                </a:moveTo>
                <a:lnTo>
                  <a:pt x="63" y="953"/>
                </a:lnTo>
                <a:lnTo>
                  <a:pt x="0" y="953"/>
                </a:lnTo>
                <a:lnTo>
                  <a:pt x="127" y="1271"/>
                </a:lnTo>
                <a:lnTo>
                  <a:pt x="255" y="953"/>
                </a:lnTo>
                <a:lnTo>
                  <a:pt x="191" y="953"/>
                </a:lnTo>
                <a:lnTo>
                  <a:pt x="191" y="0"/>
                </a:lnTo>
                <a:lnTo>
                  <a:pt x="63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3144960" y="1683360"/>
            <a:ext cx="189360" cy="457200"/>
          </a:xfrm>
          <a:custGeom>
            <a:avLst/>
            <a:gdLst/>
            <a:ahLst/>
            <a:rect l="0" t="0" r="r" b="b"/>
            <a:pathLst>
              <a:path w="528" h="1272">
                <a:moveTo>
                  <a:pt x="131" y="0"/>
                </a:moveTo>
                <a:lnTo>
                  <a:pt x="131" y="953"/>
                </a:lnTo>
                <a:lnTo>
                  <a:pt x="0" y="953"/>
                </a:lnTo>
                <a:lnTo>
                  <a:pt x="263" y="1271"/>
                </a:lnTo>
                <a:lnTo>
                  <a:pt x="527" y="953"/>
                </a:lnTo>
                <a:lnTo>
                  <a:pt x="395" y="953"/>
                </a:lnTo>
                <a:lnTo>
                  <a:pt x="395" y="0"/>
                </a:lnTo>
                <a:lnTo>
                  <a:pt x="131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3144960" y="2979720"/>
            <a:ext cx="189720" cy="457200"/>
          </a:xfrm>
          <a:custGeom>
            <a:avLst/>
            <a:gdLst/>
            <a:ahLst/>
            <a:rect l="0" t="0" r="r" b="b"/>
            <a:pathLst>
              <a:path w="529" h="1272">
                <a:moveTo>
                  <a:pt x="132" y="0"/>
                </a:moveTo>
                <a:lnTo>
                  <a:pt x="132" y="953"/>
                </a:lnTo>
                <a:lnTo>
                  <a:pt x="0" y="953"/>
                </a:lnTo>
                <a:lnTo>
                  <a:pt x="264" y="1271"/>
                </a:lnTo>
                <a:lnTo>
                  <a:pt x="528" y="953"/>
                </a:lnTo>
                <a:lnTo>
                  <a:pt x="396" y="953"/>
                </a:lnTo>
                <a:lnTo>
                  <a:pt x="396" y="0"/>
                </a:lnTo>
                <a:lnTo>
                  <a:pt x="132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7"/>
          <p:cNvSpPr/>
          <p:nvPr/>
        </p:nvSpPr>
        <p:spPr>
          <a:xfrm>
            <a:off x="3458520" y="1503000"/>
            <a:ext cx="274320" cy="457200"/>
          </a:xfrm>
          <a:custGeom>
            <a:avLst/>
            <a:gdLst/>
            <a:ahLst/>
            <a:rect l="0" t="0" r="r" b="b"/>
            <a:pathLst>
              <a:path w="764" h="1272">
                <a:moveTo>
                  <a:pt x="190" y="0"/>
                </a:moveTo>
                <a:lnTo>
                  <a:pt x="190" y="953"/>
                </a:lnTo>
                <a:lnTo>
                  <a:pt x="0" y="953"/>
                </a:lnTo>
                <a:lnTo>
                  <a:pt x="381" y="1271"/>
                </a:lnTo>
                <a:lnTo>
                  <a:pt x="763" y="953"/>
                </a:lnTo>
                <a:lnTo>
                  <a:pt x="572" y="953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>
            <a:off x="7238520" y="2907000"/>
            <a:ext cx="274320" cy="457200"/>
          </a:xfrm>
          <a:custGeom>
            <a:avLst/>
            <a:gdLst/>
            <a:ahLst/>
            <a:rect l="0" t="0" r="r" b="b"/>
            <a:pathLst>
              <a:path w="764" h="1272">
                <a:moveTo>
                  <a:pt x="190" y="0"/>
                </a:moveTo>
                <a:lnTo>
                  <a:pt x="190" y="953"/>
                </a:lnTo>
                <a:lnTo>
                  <a:pt x="0" y="953"/>
                </a:lnTo>
                <a:lnTo>
                  <a:pt x="381" y="1271"/>
                </a:lnTo>
                <a:lnTo>
                  <a:pt x="763" y="953"/>
                </a:lnTo>
                <a:lnTo>
                  <a:pt x="572" y="953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9"/>
          <p:cNvSpPr/>
          <p:nvPr/>
        </p:nvSpPr>
        <p:spPr>
          <a:xfrm>
            <a:off x="7238880" y="1755360"/>
            <a:ext cx="274320" cy="457200"/>
          </a:xfrm>
          <a:custGeom>
            <a:avLst/>
            <a:gdLst/>
            <a:ahLst/>
            <a:rect l="0" t="0" r="r" b="b"/>
            <a:pathLst>
              <a:path w="764" h="1272">
                <a:moveTo>
                  <a:pt x="190" y="0"/>
                </a:moveTo>
                <a:lnTo>
                  <a:pt x="190" y="953"/>
                </a:lnTo>
                <a:lnTo>
                  <a:pt x="0" y="953"/>
                </a:lnTo>
                <a:lnTo>
                  <a:pt x="381" y="1271"/>
                </a:lnTo>
                <a:lnTo>
                  <a:pt x="763" y="953"/>
                </a:lnTo>
                <a:lnTo>
                  <a:pt x="572" y="953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5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But there are exceptions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14400" y="1143000"/>
            <a:ext cx="7955280" cy="397764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3402720" y="1681920"/>
            <a:ext cx="91440" cy="457200"/>
          </a:xfrm>
          <a:custGeom>
            <a:avLst/>
            <a:gdLst/>
            <a:ahLst/>
            <a:rect l="0" t="0" r="r" b="b"/>
            <a:pathLst>
              <a:path w="256" h="1272">
                <a:moveTo>
                  <a:pt x="63" y="0"/>
                </a:moveTo>
                <a:lnTo>
                  <a:pt x="63" y="953"/>
                </a:lnTo>
                <a:lnTo>
                  <a:pt x="0" y="953"/>
                </a:lnTo>
                <a:lnTo>
                  <a:pt x="127" y="1271"/>
                </a:lnTo>
                <a:lnTo>
                  <a:pt x="255" y="953"/>
                </a:lnTo>
                <a:lnTo>
                  <a:pt x="191" y="953"/>
                </a:lnTo>
                <a:lnTo>
                  <a:pt x="191" y="0"/>
                </a:lnTo>
                <a:lnTo>
                  <a:pt x="63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/>
          <p:cNvSpPr/>
          <p:nvPr/>
        </p:nvSpPr>
        <p:spPr>
          <a:xfrm>
            <a:off x="3403080" y="2906280"/>
            <a:ext cx="91440" cy="457200"/>
          </a:xfrm>
          <a:custGeom>
            <a:avLst/>
            <a:gdLst/>
            <a:ahLst/>
            <a:rect l="0" t="0" r="r" b="b"/>
            <a:pathLst>
              <a:path w="256" h="1272">
                <a:moveTo>
                  <a:pt x="63" y="0"/>
                </a:moveTo>
                <a:lnTo>
                  <a:pt x="63" y="953"/>
                </a:lnTo>
                <a:lnTo>
                  <a:pt x="0" y="953"/>
                </a:lnTo>
                <a:lnTo>
                  <a:pt x="127" y="1271"/>
                </a:lnTo>
                <a:lnTo>
                  <a:pt x="255" y="953"/>
                </a:lnTo>
                <a:lnTo>
                  <a:pt x="191" y="953"/>
                </a:lnTo>
                <a:lnTo>
                  <a:pt x="191" y="0"/>
                </a:lnTo>
                <a:lnTo>
                  <a:pt x="63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2899440" y="2906640"/>
            <a:ext cx="91440" cy="457200"/>
          </a:xfrm>
          <a:custGeom>
            <a:avLst/>
            <a:gdLst/>
            <a:ahLst/>
            <a:rect l="0" t="0" r="r" b="b"/>
            <a:pathLst>
              <a:path w="256" h="1272">
                <a:moveTo>
                  <a:pt x="63" y="0"/>
                </a:moveTo>
                <a:lnTo>
                  <a:pt x="63" y="953"/>
                </a:lnTo>
                <a:lnTo>
                  <a:pt x="0" y="953"/>
                </a:lnTo>
                <a:lnTo>
                  <a:pt x="127" y="1271"/>
                </a:lnTo>
                <a:lnTo>
                  <a:pt x="255" y="953"/>
                </a:lnTo>
                <a:lnTo>
                  <a:pt x="191" y="953"/>
                </a:lnTo>
                <a:lnTo>
                  <a:pt x="191" y="0"/>
                </a:lnTo>
                <a:lnTo>
                  <a:pt x="63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/>
          <p:cNvSpPr/>
          <p:nvPr/>
        </p:nvSpPr>
        <p:spPr>
          <a:xfrm>
            <a:off x="2899440" y="1754640"/>
            <a:ext cx="91440" cy="457200"/>
          </a:xfrm>
          <a:custGeom>
            <a:avLst/>
            <a:gdLst/>
            <a:ahLst/>
            <a:rect l="0" t="0" r="r" b="b"/>
            <a:pathLst>
              <a:path w="256" h="1272">
                <a:moveTo>
                  <a:pt x="63" y="0"/>
                </a:moveTo>
                <a:lnTo>
                  <a:pt x="63" y="953"/>
                </a:lnTo>
                <a:lnTo>
                  <a:pt x="0" y="953"/>
                </a:lnTo>
                <a:lnTo>
                  <a:pt x="127" y="1271"/>
                </a:lnTo>
                <a:lnTo>
                  <a:pt x="255" y="953"/>
                </a:lnTo>
                <a:lnTo>
                  <a:pt x="191" y="953"/>
                </a:lnTo>
                <a:lnTo>
                  <a:pt x="191" y="0"/>
                </a:lnTo>
                <a:lnTo>
                  <a:pt x="63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"/>
          <p:cNvSpPr/>
          <p:nvPr/>
        </p:nvSpPr>
        <p:spPr>
          <a:xfrm>
            <a:off x="4087440" y="2906640"/>
            <a:ext cx="91440" cy="457200"/>
          </a:xfrm>
          <a:custGeom>
            <a:avLst/>
            <a:gdLst/>
            <a:ahLst/>
            <a:rect l="0" t="0" r="r" b="b"/>
            <a:pathLst>
              <a:path w="256" h="1272">
                <a:moveTo>
                  <a:pt x="63" y="0"/>
                </a:moveTo>
                <a:lnTo>
                  <a:pt x="63" y="953"/>
                </a:lnTo>
                <a:lnTo>
                  <a:pt x="0" y="953"/>
                </a:lnTo>
                <a:lnTo>
                  <a:pt x="127" y="1271"/>
                </a:lnTo>
                <a:lnTo>
                  <a:pt x="255" y="953"/>
                </a:lnTo>
                <a:lnTo>
                  <a:pt x="191" y="953"/>
                </a:lnTo>
                <a:lnTo>
                  <a:pt x="191" y="0"/>
                </a:lnTo>
                <a:lnTo>
                  <a:pt x="63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7"/>
          <p:cNvSpPr/>
          <p:nvPr/>
        </p:nvSpPr>
        <p:spPr>
          <a:xfrm>
            <a:off x="4087080" y="1682280"/>
            <a:ext cx="91440" cy="457200"/>
          </a:xfrm>
          <a:custGeom>
            <a:avLst/>
            <a:gdLst/>
            <a:ahLst/>
            <a:rect l="0" t="0" r="r" b="b"/>
            <a:pathLst>
              <a:path w="256" h="1272">
                <a:moveTo>
                  <a:pt x="63" y="0"/>
                </a:moveTo>
                <a:lnTo>
                  <a:pt x="63" y="953"/>
                </a:lnTo>
                <a:lnTo>
                  <a:pt x="0" y="953"/>
                </a:lnTo>
                <a:lnTo>
                  <a:pt x="127" y="1271"/>
                </a:lnTo>
                <a:lnTo>
                  <a:pt x="255" y="953"/>
                </a:lnTo>
                <a:lnTo>
                  <a:pt x="191" y="953"/>
                </a:lnTo>
                <a:lnTo>
                  <a:pt x="191" y="0"/>
                </a:lnTo>
                <a:lnTo>
                  <a:pt x="63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2020-04-15T10:45:27Z</dcterms:created>
  <dc:creator/>
  <dc:description/>
  <dc:language>en-US</dc:language>
  <cp:lastModifiedBy/>
  <dcterms:modified xsi:type="dcterms:W3CDTF">2020-04-15T12:19:28Z</dcterms:modified>
  <cp:revision>6</cp:revision>
  <dc:subject/>
  <dc:title/>
</cp:coreProperties>
</file>