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F099E-545E-41F8-A21A-99661DCB68B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177BC-1CD0-4007-B0A7-F53A87757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48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436B-BA9C-1779-1DF6-C742792D3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EB681-2159-E3BE-BC35-069E7A49F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6539B-817F-01DB-39C5-1151CBFA1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9387-8BA1-4163-8838-612F7B3EF0A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F7BB8-96E4-2BAB-A4A4-B4D819E8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D94C3-157D-58A8-41B2-9EFDCF58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24C1-4C72-49AE-924B-2B276BA3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3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2F51-18B7-0798-7BE7-F0033609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B72C4-C493-EF92-38F4-6545038C0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5D34A-5706-C9C7-6F4B-21293C574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9387-8BA1-4163-8838-612F7B3EF0A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A2DFF-45EA-A717-F82D-363C52D4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40DE3-DC5A-F00D-2F7B-325D1DE12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24C1-4C72-49AE-924B-2B276BA3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7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E6C678-75F1-B3BF-B5D3-E7668136C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072F0-BDB7-2672-54E7-9714C710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30318-F98E-6B9A-E393-0B632A82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9387-8BA1-4163-8838-612F7B3EF0A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026DD-3988-DA84-D6A7-3EDAA32A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F5693-2036-39D6-31C4-5AD43B6A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24C1-4C72-49AE-924B-2B276BA3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3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0957-3F40-FF8B-0CD9-D5F06C27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3FA27-AA46-CB84-9929-15A9D570F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263DA-3033-4DC8-2E3A-C13BE60AF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9387-8BA1-4163-8838-612F7B3EF0A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C169C-6104-BA3C-64BE-5AC654BA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4BFF3-8D45-E5EA-D3EB-4ACA95C4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24C1-4C72-49AE-924B-2B276BA3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7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7B4A-2B46-9379-56AD-7ECDA915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7C276-A535-E0FC-0D83-02B465F14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7EEC9-6266-F4AE-8EDD-3197BC2E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9387-8BA1-4163-8838-612F7B3EF0A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510C1-B98A-AB1E-3B6A-8C9F21292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4306B-2313-8D8C-6114-7D7359386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24C1-4C72-49AE-924B-2B276BA3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6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50417-665C-50B1-10E1-B84227232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C14E5-FFA9-4594-DB9F-E6C9545F6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13A46-1AEF-50ED-9892-705C597FC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A4B1A-F28F-94D3-9CF1-CFB9FCE1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9387-8BA1-4163-8838-612F7B3EF0A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3E3C5-4FCF-462A-F4E4-5358B2875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42A8D-B1EE-B833-542C-5F8EB9B9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24C1-4C72-49AE-924B-2B276BA3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2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67DA-C742-F4E6-8A9B-2FBB95A16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95570-188A-6C85-0A3C-78441580F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1129F-278B-5D92-088F-D748FD5F3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44F16-C6C0-D4B9-9F86-8FBB5B34D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5B133D-2EE7-17F8-3709-D30454122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906446-CF4E-164D-D08F-5FDA1F7A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9387-8BA1-4163-8838-612F7B3EF0A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85AB01-4752-B30B-2078-82BED722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93C8EC-1298-C120-D1B0-E95E4618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24C1-4C72-49AE-924B-2B276BA3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2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070D-9AEF-4B1D-C358-C993BAD5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FC3388-ED3C-4845-A888-64557A33F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9387-8BA1-4163-8838-612F7B3EF0A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C8AD4-42A8-78A4-9458-71CA32BC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2DD58-B38A-BF98-5E09-5F0491FC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24C1-4C72-49AE-924B-2B276BA3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6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33D97C-A776-FC03-F0CD-E4594883D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9387-8BA1-4163-8838-612F7B3EF0A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5486F7-CC5F-77AC-946A-F109369A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6A875-4437-4621-32E1-B3EF60CE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24C1-4C72-49AE-924B-2B276BA3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8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F63D-82C8-D5B4-1F07-55153AEF9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E2AD4-3B7C-EBF4-9989-39D773CF1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F1CB0-7253-4E09-E98F-C01CBA15F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1A124-C41D-8541-490C-187FAC125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9387-8BA1-4163-8838-612F7B3EF0A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E2864-51DE-6486-98EB-FA53C092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60F8F-199E-E79F-AC22-96FD548A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24C1-4C72-49AE-924B-2B276BA3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9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F14A-E820-296B-ECFB-E313FBF2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696D6-B2DF-3CE9-3E88-CD9BE573F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E39CF-1D9B-F34D-56C9-7F1D31988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E8210-32E0-09F6-082D-A5CBD6EA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9387-8BA1-4163-8838-612F7B3EF0A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45BBC-BBA9-8E93-D3C1-26BCBE0E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CB041-2B40-950C-9B69-228C39D5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24C1-4C72-49AE-924B-2B276BA3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5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A2DF1B-1C1E-73E4-340A-F350A8CCC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7DCF0-C242-D25E-E994-04BBB7340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2461F-A8FF-7991-0404-0430B14D1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F9387-8BA1-4163-8838-612F7B3EF0A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E009F-459B-F9CF-76AC-F6141BD16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37BB0-CE1A-BBCA-13F8-EA959B135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724C1-4C72-49AE-924B-2B276BA3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4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0EA67-3B51-9039-6E08-9E4E4ACEF8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Dispersion Fits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A8EA4-8F96-3DAC-CDBC-8A5ED2859E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Mykhaylo Shumko</a:t>
            </a:r>
          </a:p>
          <a:p>
            <a:r>
              <a:rPr lang="en-US"/>
              <a:t>6 March 2023</a:t>
            </a:r>
          </a:p>
        </p:txBody>
      </p:sp>
    </p:spTree>
    <p:extLst>
      <p:ext uri="{BB962C8B-B14F-4D97-AF65-F5344CB8AC3E}">
        <p14:creationId xmlns:p14="http://schemas.microsoft.com/office/powerpoint/2010/main" val="261711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, engineering drawing&#10;&#10;Description automatically generated">
            <a:extLst>
              <a:ext uri="{FF2B5EF4-FFF2-40B4-BE49-F238E27FC236}">
                <a16:creationId xmlns:a16="http://schemas.microsoft.com/office/drawing/2014/main" id="{0C42FBEF-4336-8DB7-7443-A30DCE9D6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7" y="1241038"/>
            <a:ext cx="3938878" cy="52518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59884C-D64D-11A0-DDFD-4DB8EE86B6B7}"/>
              </a:ext>
            </a:extLst>
          </p:cNvPr>
          <p:cNvSpPr txBox="1"/>
          <p:nvPr/>
        </p:nvSpPr>
        <p:spPr>
          <a:xfrm>
            <a:off x="477079" y="564543"/>
            <a:ext cx="368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energy uncertainty</a:t>
            </a:r>
          </a:p>
        </p:txBody>
      </p:sp>
      <p:pic>
        <p:nvPicPr>
          <p:cNvPr id="14" name="Picture 13" descr="Diagram, engineering drawing&#10;&#10;Description automatically generated">
            <a:extLst>
              <a:ext uri="{FF2B5EF4-FFF2-40B4-BE49-F238E27FC236}">
                <a16:creationId xmlns:a16="http://schemas.microsoft.com/office/drawing/2014/main" id="{90ECE673-2D34-93B2-4564-B5B3CC6AC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244" y="1241038"/>
            <a:ext cx="3938878" cy="52518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8B76AB5-5937-4DB8-2F86-7B7BCE303D53}"/>
              </a:ext>
            </a:extLst>
          </p:cNvPr>
          <p:cNvSpPr txBox="1"/>
          <p:nvPr/>
        </p:nvSpPr>
        <p:spPr>
          <a:xfrm>
            <a:off x="4700547" y="606086"/>
            <a:ext cx="341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Uniform energy uncertainty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AAE07A-9AF1-99EB-2289-A15CFA3BC11A}"/>
              </a:ext>
            </a:extLst>
          </p:cNvPr>
          <p:cNvSpPr txBox="1"/>
          <p:nvPr/>
        </p:nvSpPr>
        <p:spPr>
          <a:xfrm>
            <a:off x="8486693" y="663071"/>
            <a:ext cx="341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Exponential energy uncertainty</a:t>
            </a:r>
          </a:p>
        </p:txBody>
      </p:sp>
      <p:pic>
        <p:nvPicPr>
          <p:cNvPr id="18" name="Picture 17" descr="Diagram, engineering drawing&#10;&#10;Description automatically generated">
            <a:extLst>
              <a:ext uri="{FF2B5EF4-FFF2-40B4-BE49-F238E27FC236}">
                <a16:creationId xmlns:a16="http://schemas.microsoft.com/office/drawing/2014/main" id="{6A41CB88-3406-0377-D1B4-E41763DC6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121" y="1241038"/>
            <a:ext cx="3938879" cy="525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1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Dispersion Fits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Dispersion Fits</dc:title>
  <dc:creator>Shumko, Mykhaylo (GSFC-675.0)[UNIVERSITY OF MARYLAND AT COLLEGE PARK]</dc:creator>
  <cp:lastModifiedBy>Shumko, Mykhaylo (GSFC-675.0)[UNIVERSITY OF MARYLAND AT COLLEGE PARK]</cp:lastModifiedBy>
  <cp:revision>1</cp:revision>
  <dcterms:created xsi:type="dcterms:W3CDTF">2023-03-06T19:00:07Z</dcterms:created>
  <dcterms:modified xsi:type="dcterms:W3CDTF">2023-03-06T19:04:17Z</dcterms:modified>
</cp:coreProperties>
</file>