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E9774-539E-4C82-8D07-6C17E2E06B1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A0037-E1F3-40B0-98EF-8615E5B8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F6F7-3A32-4041-5B13-2F78EAD31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A5C7F-D585-C080-3A9B-0EEDD5444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C7DD-36A2-E73E-9AC7-C1DCED8B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F8A7-25A8-496F-9414-609438876AD7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394F-B847-85C2-0917-266DF026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7820E-329F-C760-1F7D-88258349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0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4D07-D950-E8FB-3974-D5781E3A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1BC35-7533-3214-C65F-DAEC004F0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B6D3C-9B3E-898D-5C4D-1030F2D9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E68-A9A2-4D9D-BD22-09604F688467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54C57-A186-6BA7-145F-D0F97887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B1EE7-5763-196C-E84E-BEBE8EA5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6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710F9-0670-DDAF-62EC-9993FEE37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DC1BC-2C0F-5E0A-4340-5220F0062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D33B-0E87-217A-F9C9-85E244ED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A858-A5C8-45B3-89C2-BAA42156D2E5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78F00-4E0D-5C34-63B1-B6EE694B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7D979-03BB-17B7-C141-65CCFF88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06E6-9C58-FC1E-E80E-0FAB5B7B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C46E-BB0B-3789-4E70-9FD2CB0DB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A502-4F6A-5AEB-0851-CF949730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0ADBA-3D64-C031-0F0F-2C459176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42490-658C-38EC-A81C-68C314A3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032F-CC62-E5CA-3897-46D958A3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B98D7-11E6-56EA-F5F3-44E7A5F3E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CF003-FEFB-F68A-B293-9BD77813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172D-0AD3-4C27-9FB7-4B7705CAB24B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AF6E-D5A7-F054-3C7C-006C84C8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552D5-0E84-E2A4-D36D-4F11A3FF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5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F51F-B06F-85B5-BF1A-0C3625C4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912A-0E8D-04E1-809A-F7C1AFEDF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F5D45-CFD0-24AD-DE71-E9A746B6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B4D8B-AC42-0BD8-1FF4-99FAD85C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BD42-AF4D-40D9-B762-3A65569D7EBC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11504-2B36-A768-1B18-7DB8976F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79740-9B2C-1B4D-6F94-16AB9C65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1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1F93-96B9-017B-CC98-34A4FB11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65837-931D-9CA7-01EC-72763240F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CF7C-1715-5DFE-00BF-42270DEE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15153-F71C-B34B-B7B5-BEAE1DDEC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980AB-8FC1-E882-31F1-96FBB3B78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70A3C-1CAF-EF71-65C5-161EEE18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C625-79BF-4D85-870E-E7FA9C35A85B}" type="datetime1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B1E1E-D1C4-4FBA-5A47-9D57548A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D5658-EF41-FC0F-7069-D38B93F5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FD99-F187-ECD8-5FB8-063A2CAA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C8D27-C3E8-4458-29F8-8276C852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96FE-A4D3-41C1-A080-F6C18241436A}" type="datetime1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EBA4-FDDB-9F88-1802-B92A72A4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CB3FF-B73F-7D55-5511-AAC46065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EEE77-F1AE-4CCF-D302-4E170778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D8B-2651-4D18-85BE-2A5A25E94ACA}" type="datetime1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CCEA3-AF75-B1D9-B38D-0B536D91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6D39F-959C-9812-33EE-35E14149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2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8487-7F4E-1679-BC15-A32661F7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1413-588D-1E5B-26A4-03154D1E3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B930E-1EA4-ADA7-7CC1-AC166A132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CEC15-4FF5-1D8A-0955-F46C4915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A13B-EDA4-4CB1-8E45-E7C5BC12BFA6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9A954-844A-41FE-FC4E-FFA98B30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415B8-2CBB-7070-26FF-3CDB4B9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2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7E40-3398-FE2B-F96A-69DF2C19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C14C0-3431-512D-0B0B-B7D514243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2C222-94C9-4AF5-1EEA-B3B4C945B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67C18-E7F2-BA5F-A329-FD550958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D9CF-D333-4A08-859B-273139809494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B8060-E762-DFEF-9855-1684FEDA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3B36E-1733-A245-A64C-C4470865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7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20F09-20C3-747B-8DCF-2FAF2284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0E483-074B-A4F1-6637-AE80BF8A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9D03E-EA16-30B1-BDE9-92EEAB07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7EC2E-34B7-4CA5-96DA-377ED21F171F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9501-3CA4-593B-87EC-AC3316B9E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58A5-D0B5-1CB0-98D8-8F2A8D70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4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humko/fbrbsp/blob/v0.01/data/FU3_microburst_catalog_05.cs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4104-622B-6AA8-B020-DFA47AB4C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Microburst duration distributions using FIREBIRD-II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24AD7-5952-945D-3FF0-5D5EC7543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Mykhaylo Shumko</a:t>
            </a:r>
          </a:p>
          <a:p>
            <a:r>
              <a:rPr lang="en-US" dirty="0"/>
              <a:t>2023-01-24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83C2B-6B63-E58D-0164-15BE7D19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4CB7-B949-4B10-A061-889DEAE9A611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02FFD-BBB4-1F2D-C431-589EBDD6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54BE-2238-39F8-805E-C3A97404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8" y="365125"/>
            <a:ext cx="5590162" cy="2125156"/>
          </a:xfrm>
        </p:spPr>
        <p:txBody>
          <a:bodyPr/>
          <a:lstStyle/>
          <a:p>
            <a:r>
              <a:rPr lang="en-US" dirty="0"/>
              <a:t>fb_microburst_duration_all_channels_v1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02BC9-54FA-E889-D491-38AA529E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4010-33C8-6492-6CF0-014BC4C3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2</a:t>
            </a:fld>
            <a:endParaRPr lang="en-US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2E8A1B65-4A77-DD84-5668-E9AA4171D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119" y="205835"/>
            <a:ext cx="4442481" cy="651564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A4B53F-5ED1-6D37-1882-9DF74C978B5A}"/>
              </a:ext>
            </a:extLst>
          </p:cNvPr>
          <p:cNvSpPr txBox="1"/>
          <p:nvPr/>
        </p:nvSpPr>
        <p:spPr>
          <a:xfrm>
            <a:off x="272374" y="2276272"/>
            <a:ext cx="55901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Microbursts identified via the burst parameter on channel 0 (~200 keV) file called </a:t>
            </a:r>
            <a:r>
              <a:rPr lang="en-US" dirty="0">
                <a:hlinkClick r:id="rId3"/>
              </a:rPr>
              <a:t>FU3_microburst_catalog_v5.csv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to a Gaussian with a linear trend with a 300-ms fit width.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microburst width guess is 100 </a:t>
            </a:r>
            <a:r>
              <a:rPr lang="en-US" dirty="0" err="1"/>
              <a:t>ms.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1768 microbursts fit (fit converged)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6446 microbursts were not fit because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HiRes</a:t>
            </a:r>
            <a:r>
              <a:rPr lang="en-US" dirty="0"/>
              <a:t> cadence was 50 </a:t>
            </a:r>
            <a:r>
              <a:rPr lang="en-US" dirty="0" err="1"/>
              <a:t>ms</a:t>
            </a:r>
            <a:r>
              <a:rPr lang="en-US" dirty="0"/>
              <a:t>,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fit did not converge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(I did not track the category)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only microbursts with adjusted R^2 &gt; 0.9 for the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8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60A9-43C8-3FF4-2D7A-4686A777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1A66-46DE-41A2-AAFD-0C677EE75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57D0C-8A5C-2495-304D-88659CBE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5AEF3-2789-39DB-D3AE-9BFA0381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4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198A-0EBB-6EEE-A30C-5533FB41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L-MLT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85D87-DD4E-C159-624A-7BF5B76E9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1DA83-1C25-DE1B-671A-58D2343D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15A79-E47A-AE6B-CFAE-7C921EB7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3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B4F5-C6C8-5D9E-DF28-218722F8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Impressions &amp;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3083-E790-17CE-F497-035F5194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Impressions</a:t>
            </a:r>
          </a:p>
          <a:p>
            <a:pPr lvl="1"/>
            <a:r>
              <a:rPr lang="en-US" dirty="0"/>
              <a:t>The 200-500 keV durations look nice and surprisingly don’t change much in energy.</a:t>
            </a:r>
          </a:p>
          <a:p>
            <a:pPr lvl="1"/>
            <a:r>
              <a:rPr lang="en-US" dirty="0"/>
              <a:t>The &gt; 1 MeV microburst durations should have been close to 100 </a:t>
            </a:r>
            <a:r>
              <a:rPr lang="en-US" dirty="0" err="1"/>
              <a:t>ms</a:t>
            </a:r>
            <a:r>
              <a:rPr lang="en-US" dirty="0"/>
              <a:t>, but the distribution looks wrong</a:t>
            </a:r>
          </a:p>
          <a:p>
            <a:r>
              <a:rPr lang="en-US" dirty="0"/>
              <a:t>Improvements</a:t>
            </a:r>
          </a:p>
          <a:p>
            <a:pPr lvl="1"/>
            <a:r>
              <a:rPr lang="en-US" dirty="0"/>
              <a:t>Use my “number of 0’s” based saturation filter to remove bad events.</a:t>
            </a:r>
          </a:p>
          <a:p>
            <a:pPr lvl="1"/>
            <a:r>
              <a:rPr lang="en-US" dirty="0"/>
              <a:t>Closely inspect the fits</a:t>
            </a:r>
          </a:p>
          <a:p>
            <a:pPr lvl="1"/>
            <a:r>
              <a:rPr lang="en-US" dirty="0"/>
              <a:t>Try out different fit initial guesses such as initial </a:t>
            </a:r>
            <a:r>
              <a:rPr lang="en-US" dirty="0" err="1"/>
              <a:t>fwhm</a:t>
            </a:r>
            <a:endParaRPr lang="en-US" dirty="0"/>
          </a:p>
          <a:p>
            <a:pPr lvl="1"/>
            <a:r>
              <a:rPr lang="en-US" dirty="0"/>
              <a:t>Maybe could try this using the BARREL data?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1F324-C46E-A573-9F8F-52235659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B275A-D158-90A9-7766-1EA823B8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1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204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Microburst duration distributions using FIREBIRD-II</vt:lpstr>
      <vt:lpstr>fb_microburst_duration_all_channels_v1</vt:lpstr>
      <vt:lpstr>Example fits</vt:lpstr>
      <vt:lpstr>L-MLT distributions</vt:lpstr>
      <vt:lpstr>Impressions &amp;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Microburst duration distributions using FIREBIRD-II</dc:title>
  <dc:creator>Shumko, Mykhaylo (GSFC-675.0)[UNIVERSITY OF MARYLAND AT COLLEGE PARK]</dc:creator>
  <cp:lastModifiedBy>Shumko, Mykhaylo (GSFC-675.0)[UNIVERSITY OF MARYLAND AT COLLEGE PARK]</cp:lastModifiedBy>
  <cp:revision>5</cp:revision>
  <dcterms:created xsi:type="dcterms:W3CDTF">2023-01-24T21:35:30Z</dcterms:created>
  <dcterms:modified xsi:type="dcterms:W3CDTF">2023-01-24T22:00:50Z</dcterms:modified>
</cp:coreProperties>
</file>