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8646-7AE4-5BA9-2A73-998BC2CFA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97E34-747B-16CD-7D7F-F3B2818EF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10B90-0730-144B-AE4E-74787A7F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1E1E-7743-49BC-B9F5-142BF5E74EE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0BEB4-6936-724E-0842-84A166C0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10EFB-B210-9950-189D-C3A4C1A0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9A30-C0FA-4C67-8B82-24E2296A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6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3D8B-9802-7CFB-3206-EA9B2A00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523CC-DF7C-84CB-0C42-C86304C37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A76C7-26C1-8FC0-271B-FA647355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1E1E-7743-49BC-B9F5-142BF5E74EE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6650-233E-F1A5-E624-F55EF0AD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BC55C-C7AC-EFF6-444A-1238C3F9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9A30-C0FA-4C67-8B82-24E2296A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6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A1E84E-4AD0-4776-969F-A8F57B858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B89A9-BC4F-DAF2-BF64-49CD13A16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66B5-CD7B-0454-8E00-2D6371A9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1E1E-7743-49BC-B9F5-142BF5E74EE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C860-35F8-D333-E0A8-4E3C4B2E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85F1-5249-BA9A-5A2D-CBC8CF0B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9A30-C0FA-4C67-8B82-24E2296A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1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C3F7-63E4-11C1-9D3B-3C1D39A5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84BD0-633D-AF5D-F5AA-3F5AC864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D115F-C9E0-FD11-FC8F-C33A7026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1E1E-7743-49BC-B9F5-142BF5E74EE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65EE-4591-794C-8AEA-08E2B978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BCE8-F469-CFA6-B9C4-F9A9402F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9A30-C0FA-4C67-8B82-24E2296A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7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AF48-4F60-AF76-847A-261196F2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90F8E-C481-C6DD-1173-61206738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C1EBC-4EE3-D44A-1B96-06028BD5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1E1E-7743-49BC-B9F5-142BF5E74EE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84A7F-67AF-F38E-E51D-28315484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302F7-702D-89E7-6FD8-02CD21CE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9A30-C0FA-4C67-8B82-24E2296A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7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D7A5-19E0-4686-926F-EF05074E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00E69-80B0-3B6A-5354-4D532CF92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C5976-5E0D-7CA9-71EE-2D3121043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1CD69-3A38-8667-09E2-CC66200D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1E1E-7743-49BC-B9F5-142BF5E74EE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24C8A-8148-2D15-A0B0-21064207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34487-AE8A-1D83-0CA7-BD67A884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9A30-C0FA-4C67-8B82-24E2296A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1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C965-8BC1-8427-0A58-343EB31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7A03B-7429-B110-0F8E-EEC2F8A85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59C49-587C-BEBC-1F6C-3A80F11F8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8E882-0655-A7EC-D2CA-68F967CBE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4D912-D3F8-5668-4936-449DEA90E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8DB98-5618-77C8-BAB6-4D9C0E51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1E1E-7743-49BC-B9F5-142BF5E74EE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652EB-F7D9-EA37-F5FC-E3E5C647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7BCBD-7231-3846-ABB3-D15D5E68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9A30-C0FA-4C67-8B82-24E2296A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9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5925-454D-9C0C-A736-C05B2E33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14A72-FC2E-509B-5FF9-EEA5D72A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1E1E-7743-49BC-B9F5-142BF5E74EE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14F4A-3349-A30F-2C96-833624C1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2C28E-70D9-0B91-BAE9-8CE43295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9A30-C0FA-4C67-8B82-24E2296A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8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EED30-2CAC-7CAF-BC2E-6DC8FA68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1E1E-7743-49BC-B9F5-142BF5E74EE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C7640-2C38-2413-8AD0-5B01E3A9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7FDB7-3450-E6B5-3A2C-7E83264B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9A30-C0FA-4C67-8B82-24E2296A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4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39BA-E5D0-7556-96A9-CC126CC1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07622-AA9A-634B-6F10-D4011CBF2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D83AB-C125-0030-006B-458AF589E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8B81B-339A-CB4A-1DDB-B1D3BF8F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1E1E-7743-49BC-B9F5-142BF5E74EE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2C6B3-EA1B-0CB3-A3B5-B9A10E7B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FECE9-B3A5-4348-311B-89698CEB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9A30-C0FA-4C67-8B82-24E2296A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1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2404-DC3D-38FF-DC15-2A0D268F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C1F7B-A69C-F772-12A0-F1B9AE9D6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85E79-ABD7-5CA1-FF6A-9536BBDD0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8B9EA-D443-9F3C-5A31-1F761803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1E1E-7743-49BC-B9F5-142BF5E74EE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46131-3E24-F56C-3002-E2642FAE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BE133-98F7-25FF-2981-C6E643B5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9A30-C0FA-4C67-8B82-24E2296A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3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DC2BE-1320-DE51-7B84-BE206296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109B6-298A-8A2D-157C-3BA574201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F5903-1C42-F7D5-9D59-33E8E20FF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1E1E-7743-49BC-B9F5-142BF5E74EE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2445-1AE6-85AF-CC0E-A4A5062A1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04771-F18A-D6BD-ADA7-44A42BF68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79A30-C0FA-4C67-8B82-24E2296A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3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68603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DF59-50E0-2AA3-C453-C530BA451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Chorus-microburst repetition periods: FIREBIRD-II RBSP conjunctions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91519-6892-28E6-6FE4-F6AAC2E46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Mykhaylo Shumko</a:t>
            </a:r>
          </a:p>
          <a:p>
            <a:r>
              <a:rPr lang="en-US" dirty="0"/>
              <a:t>5 April 2023</a:t>
            </a:r>
          </a:p>
        </p:txBody>
      </p:sp>
    </p:spTree>
    <p:extLst>
      <p:ext uri="{BB962C8B-B14F-4D97-AF65-F5344CB8AC3E}">
        <p14:creationId xmlns:p14="http://schemas.microsoft.com/office/powerpoint/2010/main" val="276033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56A3-38D9-D474-F463-5922FD61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6EEC-CE20-AE2D-8757-0FA5753BE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chorus waves cause microburst precipitation, then there should be a one-to-one relationship between their repetition periods.</a:t>
            </a:r>
          </a:p>
          <a:p>
            <a:r>
              <a:rPr lang="en-US" dirty="0"/>
              <a:t>Realistically I don’t expect this to be perfect:</a:t>
            </a:r>
          </a:p>
          <a:p>
            <a:pPr lvl="1"/>
            <a:r>
              <a:rPr lang="en-US" dirty="0"/>
              <a:t>Microburst and chorus wave detection codes are not perfect,</a:t>
            </a:r>
          </a:p>
          <a:p>
            <a:pPr lvl="1"/>
            <a:r>
              <a:rPr lang="en-US" dirty="0"/>
              <a:t>Hard (impossible?) to get perfect conjunctions</a:t>
            </a:r>
          </a:p>
        </p:txBody>
      </p:sp>
    </p:spTree>
    <p:extLst>
      <p:ext uri="{BB962C8B-B14F-4D97-AF65-F5344CB8AC3E}">
        <p14:creationId xmlns:p14="http://schemas.microsoft.com/office/powerpoint/2010/main" val="352472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49E1-6768-DF01-F715-4AD62696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56122-5CDD-9906-EEE6-32240B268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Get the lists of conjunctions: </a:t>
            </a:r>
            <a:r>
              <a:rPr lang="en-US" dirty="0">
                <a:hlinkClick r:id="rId2"/>
              </a:rPr>
              <a:t>https://doi.org/10.5281/zenodo.7686037</a:t>
            </a:r>
            <a:endParaRPr lang="en-US" dirty="0"/>
          </a:p>
          <a:p>
            <a:r>
              <a:rPr lang="en-US" dirty="0"/>
              <a:t>Calculate the number of microbursts, and number of microbursts/s observed during conjunctions.</a:t>
            </a:r>
          </a:p>
          <a:p>
            <a:pPr lvl="1"/>
            <a:r>
              <a:rPr lang="en-US" dirty="0"/>
              <a:t>Microbursts detected via the burst parameter and visually </a:t>
            </a:r>
            <a:r>
              <a:rPr lang="en-US" u="sng" dirty="0"/>
              <a:t>unverified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Certain times in the data contain many false-positives due to saturation.</a:t>
            </a:r>
          </a:p>
          <a:p>
            <a:pPr lvl="1"/>
            <a:r>
              <a:rPr lang="en-US" dirty="0"/>
              <a:t>Normalized by the </a:t>
            </a:r>
            <a:r>
              <a:rPr lang="en-US" dirty="0" err="1"/>
              <a:t>HiRes</a:t>
            </a:r>
            <a:r>
              <a:rPr lang="en-US" dirty="0"/>
              <a:t> time span within +/- 2 minutes before and after the conjunction (</a:t>
            </a:r>
            <a:r>
              <a:rPr lang="en-US" dirty="0" err="1"/>
              <a:t>HiRes</a:t>
            </a:r>
            <a:r>
              <a:rPr lang="en-US" dirty="0"/>
              <a:t> data is often only for 3-4 minutes).</a:t>
            </a:r>
          </a:p>
          <a:p>
            <a:r>
              <a:rPr lang="en-US" dirty="0"/>
              <a:t>Calculate the number of chorus waves and normalize.</a:t>
            </a:r>
          </a:p>
          <a:p>
            <a:pPr lvl="1"/>
            <a:r>
              <a:rPr lang="en-US" dirty="0"/>
              <a:t>Used the </a:t>
            </a:r>
            <a:r>
              <a:rPr lang="en-US" dirty="0" err="1"/>
              <a:t>dechirping</a:t>
            </a:r>
            <a:r>
              <a:rPr lang="en-US" dirty="0"/>
              <a:t> algorithm used ﻿to identify lightning signals</a:t>
            </a:r>
          </a:p>
          <a:p>
            <a:pPr lvl="1"/>
            <a:r>
              <a:rPr lang="en-US" dirty="0"/>
              <a:t>Number of chorus waves within +/- 5 minutes before and after the conjunction.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6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DE13-F4B3-EC56-71DD-69D9B408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FU3-RBSPA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23BA632-AC72-1F58-EA5F-2403D88B6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92263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022A-26A0-D354-97CD-3B024381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FU3-RBSPB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5A4C475-F132-70F7-3AE6-601BA1665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78648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4B21-EB29-F5B7-DEB7-C7808040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FU4-RBSPA</a:t>
            </a:r>
          </a:p>
        </p:txBody>
      </p:sp>
      <p:pic>
        <p:nvPicPr>
          <p:cNvPr id="5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95E91DCD-4F68-66B5-823B-030A26B1E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98668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D1E2-939D-25DA-B95E-53B85A1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FU4-RBSPB</a:t>
            </a:r>
          </a:p>
        </p:txBody>
      </p:sp>
      <p:pic>
        <p:nvPicPr>
          <p:cNvPr id="5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F16C4ECB-4B1C-3F0F-0A20-D6ED4F14F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40074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Chorus-microburst repetition periods: FIREBIRD-II RBSP conjunctions</vt:lpstr>
      <vt:lpstr>Hypothesis</vt:lpstr>
      <vt:lpstr>Methodology</vt:lpstr>
      <vt:lpstr>FU3-RBSPA</vt:lpstr>
      <vt:lpstr>FU3-RBSPB</vt:lpstr>
      <vt:lpstr>FU4-RBSPA</vt:lpstr>
      <vt:lpstr>FU4-RBSPB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Chorus-microburst repetition periods: FIREBIRD-II RBSP conjunctions</dc:title>
  <dc:creator>Shumko, Mykhaylo (GSFC-675.0)[UNIVERSITY OF MARYLAND AT COLLEGE PARK]</dc:creator>
  <cp:lastModifiedBy>Shumko, Mykhaylo (GSFC-675.0)[UNIVERSITY OF MARYLAND AT COLLEGE PARK]</cp:lastModifiedBy>
  <cp:revision>7</cp:revision>
  <dcterms:created xsi:type="dcterms:W3CDTF">2023-04-05T19:46:33Z</dcterms:created>
  <dcterms:modified xsi:type="dcterms:W3CDTF">2023-04-05T19:59:43Z</dcterms:modified>
</cp:coreProperties>
</file>