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0973D-399D-49EE-AFAB-0CADC6E8094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9383-DB5A-438E-9249-3B25BFF7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0745-1B56-2566-9E80-3E615AF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A158-8CF8-6440-9C1B-AD5A69E1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447B-B303-8923-1FC3-0ED0EBE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15-61D9-4769-B460-57C82A506BC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3361-C6A3-A62F-8762-64D8F81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0013-98F4-2667-0006-9409EE18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022-9F12-781B-2A57-ADF9615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62C8-2C65-067A-9C4A-33639696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A541-3DE6-C890-56B0-9D218F4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721-E863-4E60-A585-6D877041FFF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4AAE-220D-F18E-4792-8D0E2A74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F98F-63B6-2346-43DD-1FBB9C6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818A-4C3D-FDB5-5306-D4180361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6971-AA52-D64A-29A5-A93FE3C3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3341-27A8-12F0-C69E-A4619BF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0504-49C6-444E-B01C-07A109E1404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DBA2-8EEE-E10D-AAF7-B271190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60D3-B48E-CA59-DB31-555B068F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2F5-DC75-5EBE-3C31-8879D84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71B8-B4F2-D093-10A7-E1C8C8A0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452D-6123-99F3-796E-6D2A356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CFD-1F20-454C-B13E-4236C28925A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41C6-65E8-3D58-A650-293E8C6A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73F6-DD44-13BD-D865-169C1265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1E0-FF12-C6EB-DED9-E1A9401F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F8E4-826B-9D1C-5206-19C596D6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08C4-4ECB-89EB-AD53-4A546AFA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3F37-79A2-45BF-90D8-820F3A46054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FB23-CFCB-0310-29CC-4403E737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116F-1216-C09B-4C55-E9477C3F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5CC4-7A6C-7137-74C6-C5092E96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C1B-C771-0F5E-3E42-C3E6724D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F150A-014D-696B-999D-BCB73CFD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69D1-D642-9DAD-8B42-6C8C5FA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F567-7FCD-416D-280B-CBC90F7B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4303-A4FD-AA13-C516-6454EC95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0CBC-2A9D-8E17-EB01-61C7E0F2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1CF1-3FBC-9593-D08F-3222452A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3AD2-08E0-9F41-0276-FC8CFF76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EDF-12B4-EE40-B366-4033DB082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ACD44-F92F-96DD-6451-2330C5F6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086B1-1879-1EF4-57FE-6DF0B8D3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2A8-4621-4E37-91E0-1D61672063F1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FE1A-67AE-8620-B2CF-DFEFA3D2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A18EF-B585-3CF1-41BD-2B39ED4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5C3-56F6-03BF-E9E9-FF695805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1A6F-E967-35FC-4B37-DA68634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D39-D77F-4573-B25D-DF981553C0DE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C37B0-49AE-E4B3-5A88-EC6AD3E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C4014-C3AB-7AE9-2158-D9ACF02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A3CB1-0456-8EFA-3B79-F909FD4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8D75-F1F1-4DCA-95C8-06CD4FE7B887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4C19E-B167-84FE-02BB-9EA43C2D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C09F-2AED-8EBD-D8D7-227877E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9114-234A-EF22-255E-66AE0923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1DC4-A2DF-F18C-5CBE-A994876E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2023-FA42-63CD-2967-B5ED1EB8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675F-70E9-1596-C7B1-30CCDBDC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83C1-D706-7189-0BE6-5A77A5F3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5057-0B8B-8619-3052-F8905CF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715-332F-A836-413A-9B5C24C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49C64-1033-B43D-374F-0B40F0544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BD49D-F599-F4BD-F6A4-FBEA02AF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5A31-AA05-2030-27F6-8377309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1308-2CEE-4F05-B894-D3DBFDB74B7F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6B9A-04D3-BDDC-ABD6-1F343D2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C9D1-35FF-4BC9-635D-49548E8D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9A0E-356D-7BA6-BC3E-25BDEAD5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FEDB-1385-F17E-D865-DA48398C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C63E-8684-0408-D0F7-A64AADE5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2869-6C40-434B-9E31-9A7EC812A73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766-CFB5-D7FB-451C-B64AAB72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4696-7D7D-7E75-CDF4-197A728E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1B04-59CF-0150-8650-0884F10E5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2AF09-92C3-20F8-88E9-CE0DB85A5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2023-02-02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7893-2F3F-8C13-BC16-C3BFDD7B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87F-EFF2-4D80-BEA0-055A5A70722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3D2A-CED7-C317-3A33-09E4D193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1F96-0353-7532-B1EE-B3970C8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dispersed microbursts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3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Hypothesized by a time of flight model in Miyoshi et al., (2010) and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4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dispersed microbursts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67BF9F-4760-AF61-28F5-C781EBED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36525"/>
            <a:ext cx="4755017" cy="634002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38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Hypothesized by a time of flight model in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0BF9-27EE-483B-CD9E-040A8D8B4319}"/>
              </a:ext>
            </a:extLst>
          </p:cNvPr>
          <p:cNvCxnSpPr>
            <a:cxnSpLocks/>
          </p:cNvCxnSpPr>
          <p:nvPr/>
        </p:nvCxnSpPr>
        <p:spPr>
          <a:xfrm flipH="1">
            <a:off x="9271221" y="524786"/>
            <a:ext cx="710979" cy="2544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33076-5701-78D5-13A3-5F71721194E7}"/>
              </a:ext>
            </a:extLst>
          </p:cNvPr>
          <p:cNvCxnSpPr>
            <a:cxnSpLocks/>
          </p:cNvCxnSpPr>
          <p:nvPr/>
        </p:nvCxnSpPr>
        <p:spPr>
          <a:xfrm flipH="1">
            <a:off x="9626710" y="2114212"/>
            <a:ext cx="609215" cy="21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E1B4F3-E4CF-3EF6-2815-49919061F064}"/>
              </a:ext>
            </a:extLst>
          </p:cNvPr>
          <p:cNvCxnSpPr>
            <a:cxnSpLocks/>
          </p:cNvCxnSpPr>
          <p:nvPr/>
        </p:nvCxnSpPr>
        <p:spPr>
          <a:xfrm>
            <a:off x="5655571" y="361784"/>
            <a:ext cx="382740" cy="290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F4DAC-246D-0BC2-39A4-CBDF9B13515E}"/>
              </a:ext>
            </a:extLst>
          </p:cNvPr>
          <p:cNvSpPr txBox="1"/>
          <p:nvPr/>
        </p:nvSpPr>
        <p:spPr>
          <a:xfrm>
            <a:off x="5227568" y="51683"/>
            <a:ext cx="173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F189CD-6996-2E6A-6E81-B51071822557}"/>
              </a:ext>
            </a:extLst>
          </p:cNvPr>
          <p:cNvCxnSpPr>
            <a:cxnSpLocks/>
          </p:cNvCxnSpPr>
          <p:nvPr/>
        </p:nvCxnSpPr>
        <p:spPr>
          <a:xfrm flipH="1">
            <a:off x="8153400" y="3306536"/>
            <a:ext cx="20004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129755-9F13-91A1-1A30-B8D8D95F1EBA}"/>
              </a:ext>
            </a:extLst>
          </p:cNvPr>
          <p:cNvSpPr txBox="1"/>
          <p:nvPr/>
        </p:nvSpPr>
        <p:spPr>
          <a:xfrm>
            <a:off x="10235924" y="2828835"/>
            <a:ext cx="195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Gray rectangle is the fit time range and black vertical dotted line is at channel 0’s t0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275427-7C1D-8DA5-956A-094F9B8EC6AC}"/>
              </a:ext>
            </a:extLst>
          </p:cNvPr>
          <p:cNvCxnSpPr>
            <a:cxnSpLocks/>
          </p:cNvCxnSpPr>
          <p:nvPr/>
        </p:nvCxnSpPr>
        <p:spPr>
          <a:xfrm flipH="1" flipV="1">
            <a:off x="9612022" y="1972875"/>
            <a:ext cx="623903" cy="1400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6E486-F09B-EE50-BFE1-253EEAB829DE}"/>
              </a:ext>
            </a:extLst>
          </p:cNvPr>
          <p:cNvCxnSpPr>
            <a:cxnSpLocks/>
          </p:cNvCxnSpPr>
          <p:nvPr/>
        </p:nvCxnSpPr>
        <p:spPr>
          <a:xfrm flipH="1">
            <a:off x="9544601" y="5567317"/>
            <a:ext cx="609215" cy="21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0891DF-E16A-479B-9FEE-08974E25B840}"/>
              </a:ext>
            </a:extLst>
          </p:cNvPr>
          <p:cNvSpPr txBox="1"/>
          <p:nvPr/>
        </p:nvSpPr>
        <p:spPr>
          <a:xfrm>
            <a:off x="10196829" y="4844349"/>
            <a:ext cx="1956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points: microburst t0 </a:t>
            </a:r>
          </a:p>
          <a:p>
            <a:r>
              <a:rPr lang="en-US" sz="1400" dirty="0"/>
              <a:t>- X-errors are energy channel widths</a:t>
            </a:r>
          </a:p>
          <a:p>
            <a:r>
              <a:rPr lang="en-US" sz="1400" dirty="0"/>
              <a:t>- Y-errors is the </a:t>
            </a:r>
            <a:r>
              <a:rPr lang="en-US" sz="1400" dirty="0" err="1"/>
              <a:t>HiRes</a:t>
            </a:r>
            <a:r>
              <a:rPr lang="en-US" sz="1400" dirty="0"/>
              <a:t> cadence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57C7B-0295-C9F5-EDE0-10DF5B37B1D7}"/>
              </a:ext>
            </a:extLst>
          </p:cNvPr>
          <p:cNvSpPr txBox="1"/>
          <p:nvPr/>
        </p:nvSpPr>
        <p:spPr>
          <a:xfrm>
            <a:off x="10009035" y="300364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B1A9D-46C7-18C9-C2CE-B38D00C33DC5}"/>
              </a:ext>
            </a:extLst>
          </p:cNvPr>
          <p:cNvSpPr txBox="1"/>
          <p:nvPr/>
        </p:nvSpPr>
        <p:spPr>
          <a:xfrm>
            <a:off x="10250613" y="1688068"/>
            <a:ext cx="1733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HiRes</a:t>
            </a:r>
            <a:r>
              <a:rPr lang="en-US" sz="1400" dirty="0"/>
              <a:t> data shown in solid and Gaussian fit shown in dashed</a:t>
            </a:r>
          </a:p>
        </p:txBody>
      </p:sp>
    </p:spTree>
    <p:extLst>
      <p:ext uri="{BB962C8B-B14F-4D97-AF65-F5344CB8AC3E}">
        <p14:creationId xmlns:p14="http://schemas.microsoft.com/office/powerpoint/2010/main" val="4073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96F1F-1E20-5C73-5B41-9D2BEAAE9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8" y="230588"/>
            <a:ext cx="4689976" cy="625330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8EAAC1-1CA0-1E49-C5A4-341D8E281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98" y="230588"/>
            <a:ext cx="4689976" cy="625330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C7C-26DD-5614-990C-740850B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CCC95-163C-EECF-FE6D-1E2EC1A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3BD1-7886-1A17-6EAC-73613F24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6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7C8BFD-AE78-A55C-F10E-F92D662C8844}"/>
              </a:ext>
            </a:extLst>
          </p:cNvPr>
          <p:cNvCxnSpPr>
            <a:cxnSpLocks/>
          </p:cNvCxnSpPr>
          <p:nvPr/>
        </p:nvCxnSpPr>
        <p:spPr>
          <a:xfrm flipH="1">
            <a:off x="4027660" y="859500"/>
            <a:ext cx="62219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FCB759-59AE-1157-CBE5-17E0AC0D514D}"/>
              </a:ext>
            </a:extLst>
          </p:cNvPr>
          <p:cNvSpPr txBox="1"/>
          <p:nvPr/>
        </p:nvSpPr>
        <p:spPr>
          <a:xfrm>
            <a:off x="4649854" y="300364"/>
            <a:ext cx="293303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Saturation? Channels 0 and 1 dip right as channel 6 peaks.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Microburst Time of Flight Dispersion</vt:lpstr>
      <vt:lpstr>Inverse dispersed microbursts</vt:lpstr>
      <vt:lpstr>Inverse dispersed microbursts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Time of Flight Dispersion</dc:title>
  <dc:creator>Shumko, Mykhaylo (GSFC-675.0)[UNIVERSITY OF MARYLAND AT COLLEGE PARK]</dc:creator>
  <cp:lastModifiedBy>Shumko, Mykhaylo (GSFC-675.0)[UNIVERSITY OF MARYLAND AT COLLEGE PARK]</cp:lastModifiedBy>
  <cp:revision>14</cp:revision>
  <dcterms:created xsi:type="dcterms:W3CDTF">2023-02-02T23:23:44Z</dcterms:created>
  <dcterms:modified xsi:type="dcterms:W3CDTF">2023-02-02T23:45:00Z</dcterms:modified>
</cp:coreProperties>
</file>