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9"/>
  </p:normalViewPr>
  <p:slideViewPr>
    <p:cSldViewPr snapToGrid="0" snapToObjects="1">
      <p:cViewPr varScale="1">
        <p:scale>
          <a:sx n="87" d="100"/>
          <a:sy n="87" d="100"/>
        </p:scale>
        <p:origin x="10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3972D-AEF8-AD43-810E-4E3EA82EA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EA2CC3-DA1D-5942-B3F5-21E88146A5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A080D-1189-6841-ADDE-B9612A530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23620-C834-8E40-96CF-C3803B833B8A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52B79-BD82-E44F-AFC3-EECCAE81A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CF008-FC64-A841-AAE6-54DC859B3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B517-F1C8-3248-997E-A087832C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25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E1BDD-B7C0-B349-962A-F9924D21D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D520BC-9B55-344E-AF9B-8EA007839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3DC2-7B1C-5444-8E12-50A300066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23620-C834-8E40-96CF-C3803B833B8A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58E6F-450F-9C41-AC1C-57F99DA6C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EB3AA-3E0F-A04D-A5E4-AAED666AC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B517-F1C8-3248-997E-A087832C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93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EA41D3-EC40-894F-92B4-B3D5B5185E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14760D-5937-C34B-901F-214889271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2833B-E78D-3A41-8DDD-546EE3C21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23620-C834-8E40-96CF-C3803B833B8A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BFB54-E421-7843-8411-DA5E77717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A1FEE-39A4-794E-A77F-C1E893395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B517-F1C8-3248-997E-A087832C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63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0D310-DFAE-AB4A-AD1A-52F079A47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46EF9-EFCE-8445-B36E-E0F2DC9B7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47E6E-04C9-3246-BE92-F99825B94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23620-C834-8E40-96CF-C3803B833B8A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DDD5C-E297-924E-940B-C9BA05677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697EA-E553-2B4D-AEAB-74D2C0E35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B517-F1C8-3248-997E-A087832C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4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E579B-B8E4-1040-B228-F5377FCF3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CF8EC-4DFA-2C47-94B9-132DEFCE3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BF8F6-DA6E-F84A-80E7-AFF6E0B81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23620-C834-8E40-96CF-C3803B833B8A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56F54-3C49-EA47-B103-9A6D02BBB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13904-A636-B642-AF1C-52B8A85C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B517-F1C8-3248-997E-A087832C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72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69A78-9840-2B4D-A7F6-915D32D67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99897-430F-F34E-8311-465F93C742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254255-0986-F240-88D6-7B431CF72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AAD1D-EDC9-1243-BB53-E381C08B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23620-C834-8E40-96CF-C3803B833B8A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E37FDF-B912-614A-B361-6A57C2A1D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76603-C735-2A4F-B475-EF26CD2F0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B517-F1C8-3248-997E-A087832C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11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6431B-4783-6045-BE68-EE9724FF0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A4E64-65D0-804C-9A1B-FCFD902F3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268AAF-FD38-5F46-8816-6011F3556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F641C3-C326-B24B-86AA-A797AD88C6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EC6963-32B2-A14A-96EA-1EDD5D791B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6C69F5-8A57-7D4D-8174-1416FC4C5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23620-C834-8E40-96CF-C3803B833B8A}" type="datetimeFigureOut">
              <a:rPr lang="en-US" smtClean="0"/>
              <a:t>11/2/20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8750F0-5BC4-6E4C-A6A3-04FE7E09B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F1E6B6-4500-8C4C-B5B3-27AA605D3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B517-F1C8-3248-997E-A087832C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13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11B9E-46E3-F645-98C8-B656AB3C5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80B60A-1AD4-C84F-9A91-C20357D26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23620-C834-8E40-96CF-C3803B833B8A}" type="datetimeFigureOut">
              <a:rPr lang="en-US" smtClean="0"/>
              <a:t>11/2/20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96B2A9-E378-5845-BA42-8B7760745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EFFEB5-712D-0141-81D9-751643197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B517-F1C8-3248-997E-A087832C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39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D852DE-18C5-8841-A37E-E4B47685C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23620-C834-8E40-96CF-C3803B833B8A}" type="datetimeFigureOut">
              <a:rPr lang="en-US" smtClean="0"/>
              <a:t>11/2/20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4A554D-7C74-FD40-8BF7-F3165E97C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EAF64-545E-6242-9556-09ADB4C70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B517-F1C8-3248-997E-A087832C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17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C6393-267B-9E4A-AECE-FB4FADD5B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6AF99-DC8A-0246-87B6-560E5B533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04D6AA-225C-AD4A-8A3C-D772FD097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005B1D-045A-8241-BAAF-B343C3346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23620-C834-8E40-96CF-C3803B833B8A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6A4DA-0EC9-E54D-AB07-8506A480A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03C7F-2C1A-CF45-A1D7-C0C0F6CE9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B517-F1C8-3248-997E-A087832C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31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4CDF-D84A-6945-9329-17DF0EEBB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81CFA3-CFA4-AC45-8604-8D8179AC5F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BAD954-EB40-0946-AC61-74E63EB26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83326-8646-9249-86F4-76A9D62D8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23620-C834-8E40-96CF-C3803B833B8A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D5A75C-DA61-3E49-8A17-7D1FB550A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8663B-7F9F-5243-BDD7-301C1D7CF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B517-F1C8-3248-997E-A087832C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62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DEA5A3-0172-AF47-9CE8-0268FA64D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93FEDB-64F2-5247-BD0A-BD47BE6C6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B34BB-CCF1-EB43-BEEE-290170E3C9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23620-C834-8E40-96CF-C3803B833B8A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B2CC2-B322-324D-9AA6-EA8B975B12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7B95B-C9FC-7C4C-BB8E-FE4A92DE3C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5B517-F1C8-3248-997E-A087832C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35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14F7463-6ECA-394C-B898-AA5C36A606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342" t="10312" r="1113" b="3528"/>
          <a:stretch/>
        </p:blipFill>
        <p:spPr>
          <a:xfrm>
            <a:off x="5899090" y="663676"/>
            <a:ext cx="6248929" cy="554539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793BF4D-9BBE-C148-8730-426EEA9E8768}"/>
              </a:ext>
            </a:extLst>
          </p:cNvPr>
          <p:cNvSpPr txBox="1">
            <a:spLocks/>
          </p:cNvSpPr>
          <p:nvPr/>
        </p:nvSpPr>
        <p:spPr>
          <a:xfrm>
            <a:off x="0" y="571140"/>
            <a:ext cx="5855110" cy="28652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Duration of Individual Relativistic Electron Microbursts: A Probe Into Their Scattering Mechanism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A3BB11-5C4C-EE48-A93C-DDD45ACDE9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90" y="3436373"/>
            <a:ext cx="5855110" cy="789039"/>
          </a:xfrm>
        </p:spPr>
        <p:txBody>
          <a:bodyPr/>
          <a:lstStyle/>
          <a:p>
            <a:r>
              <a:rPr lang="en-US" dirty="0"/>
              <a:t>Mike </a:t>
            </a:r>
            <a:r>
              <a:rPr lang="en-US" dirty="0" err="1"/>
              <a:t>Shumko</a:t>
            </a:r>
            <a:r>
              <a:rPr lang="en-US" dirty="0"/>
              <a:t>, Lauren Blum, and Alex Crew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DDE32EF-2A6E-5A43-A0BB-A20545AA4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025" y="3789721"/>
            <a:ext cx="4091039" cy="306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704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Shumko, Mykhaylo (GSFC-6720)[UNIVERSITIES SPACE RESEARCH ASSOCIATION]</dc:creator>
  <cp:lastModifiedBy>Shumko, Mykhaylo (GSFC-6720)[UNIVERSITIES SPACE RESEARCH ASSOCIATION]</cp:lastModifiedBy>
  <cp:revision>2</cp:revision>
  <dcterms:created xsi:type="dcterms:W3CDTF">2020-11-02T16:59:38Z</dcterms:created>
  <dcterms:modified xsi:type="dcterms:W3CDTF">2020-11-02T17:14:03Z</dcterms:modified>
</cp:coreProperties>
</file>