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9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>
        <p:scale>
          <a:sx n="95" d="100"/>
          <a:sy n="95" d="100"/>
        </p:scale>
        <p:origin x="6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7FEF-3A17-E545-8E65-48C966443D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6983D-69B6-6A40-80F0-7AADF0A9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72D-AEF8-AD43-810E-4E3EA82EA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2CC3-DA1D-5942-B3F5-21E88146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080D-1189-6841-ADDE-B9612A53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2B79-BD82-E44F-AFC3-EECCAE81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F008-FC64-A841-AAE6-54DC859B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1BDD-B7C0-B349-962A-F9924D2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520BC-9B55-344E-AF9B-8EA00783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3DC2-7B1C-5444-8E12-50A30006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8E6F-450F-9C41-AC1C-57F99DA6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B3AA-3E0F-A04D-A5E4-AAED666A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A41D3-EC40-894F-92B4-B3D5B5185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4760D-5937-C34B-901F-214889271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833B-E78D-3A41-8DDD-546EE3C2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B54-E421-7843-8411-DA5E7771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1FEE-39A4-794E-A77F-C1E89339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D310-DFAE-AB4A-AD1A-52F079A4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6EF9-EFCE-8445-B36E-E0F2DC9B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7E6E-04C9-3246-BE92-F99825B9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DD5C-E297-924E-940B-C9BA0567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97EA-E553-2B4D-AEAB-74D2C0E3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4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579B-B8E4-1040-B228-F5377FCF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F8EC-4DFA-2C47-94B9-132DEFCE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F8F6-DA6E-F84A-80E7-AFF6E0B8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6F54-3C49-EA47-B103-9A6D02BB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13904-A636-B642-AF1C-52B8A85C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A78-9840-2B4D-A7F6-915D32D6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9897-430F-F34E-8311-465F93C74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4255-0986-F240-88D6-7B431CF72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AD1D-EDC9-1243-BB53-E381C08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37FDF-B912-614A-B361-6A57C2A1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6603-C735-2A4F-B475-EF26CD2F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431B-4783-6045-BE68-EE9724FF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4E64-65D0-804C-9A1B-FCFD902F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8AAF-FD38-5F46-8816-6011F3556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641C3-C326-B24B-86AA-A797AD88C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C6963-32B2-A14A-96EA-1EDD5D791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C69F5-8A57-7D4D-8174-1416FC4C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750F0-5BC4-6E4C-A6A3-04FE7E09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1E6B6-4500-8C4C-B5B3-27AA605D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1B9E-46E3-F645-98C8-B656AB3C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0B60A-1AD4-C84F-9A91-C20357D2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6B2A9-E378-5845-BA42-8B776074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FFEB5-712D-0141-81D9-75164319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852DE-18C5-8841-A37E-E4B47685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A554D-7C74-FD40-8BF7-F3165E97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EAF64-545E-6242-9556-09ADB4C7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6393-267B-9E4A-AECE-FB4FADD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AF99-DC8A-0246-87B6-560E5B53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D6AA-225C-AD4A-8A3C-D772FD09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5B1D-045A-8241-BAAF-B343C33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A4DA-0EC9-E54D-AB07-8506A480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3C7F-2C1A-CF45-A1D7-C0C0F6C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4CDF-D84A-6945-9329-17DF0EEB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1CFA3-CFA4-AC45-8604-8D8179AC5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AD954-EB40-0946-AC61-74E63EB2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3326-8646-9249-86F4-76A9D62D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5A75C-DA61-3E49-8A17-7D1FB550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8663B-7F9F-5243-BDD7-301C1D7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EA5A3-0172-AF47-9CE8-0268FA64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FEDB-64F2-5247-BD0A-BD47BE6C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34BB-CCF1-EB43-BEEE-290170E3C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B2CC2-B322-324D-9AA6-EA8B975B1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B95B-C9FC-7C4C-BB8E-FE4A92DE3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4F7463-6ECA-394C-B898-AA5C36A60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42" t="10312" r="1113" b="3528"/>
          <a:stretch/>
        </p:blipFill>
        <p:spPr>
          <a:xfrm>
            <a:off x="5899090" y="663676"/>
            <a:ext cx="6248929" cy="55453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93BF4D-9BBE-C148-8730-426EEA9E8768}"/>
              </a:ext>
            </a:extLst>
          </p:cNvPr>
          <p:cNvSpPr txBox="1">
            <a:spLocks/>
          </p:cNvSpPr>
          <p:nvPr/>
        </p:nvSpPr>
        <p:spPr>
          <a:xfrm>
            <a:off x="0" y="571140"/>
            <a:ext cx="5855110" cy="286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Duration of Individual Relativistic Electron Microbursts: A Probe Into Their Scattering Mechanism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3BB11-5C4C-EE48-A93C-DDD45ACD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90" y="3436373"/>
            <a:ext cx="5855110" cy="789039"/>
          </a:xfrm>
        </p:spPr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Shumko</a:t>
            </a:r>
            <a:r>
              <a:rPr lang="en-US" dirty="0"/>
              <a:t>, Lauren Blum, and Alex Crew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DE32EF-2A6E-5A43-A0BB-A20545AA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5" y="3789721"/>
            <a:ext cx="4091039" cy="3068279"/>
          </a:xfrm>
          <a:prstGeom prst="rect">
            <a:avLst/>
          </a:prstGeom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616D4FF-685A-6D40-85F0-9F0DF4B5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365F67-AD47-0F42-AE57-20A489E0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0F22F09-92CD-2E4C-A9BA-A63C21C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D56-CC35-9442-B540-F69CA141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9" y="1187776"/>
            <a:ext cx="3280346" cy="4482448"/>
          </a:xfrm>
        </p:spPr>
        <p:txBody>
          <a:bodyPr>
            <a:normAutofit/>
          </a:bodyPr>
          <a:lstStyle/>
          <a:p>
            <a:r>
              <a:rPr lang="en-US" dirty="0"/>
              <a:t>How to the chorus and microburst duration distributions compare?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E9A9-318D-FC4B-BFE2-B00C285E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98E9-CF8E-9D4A-AAB9-0BD5DA39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EDB4-D48B-4B44-B4A7-7981DA5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76B22-88EB-E742-A88D-3DB1EB241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62"/>
          <a:stretch/>
        </p:blipFill>
        <p:spPr>
          <a:xfrm>
            <a:off x="4070846" y="1017451"/>
            <a:ext cx="2943989" cy="477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A62EC-C86B-C34F-964D-7EA87C6C5E8F}"/>
              </a:ext>
            </a:extLst>
          </p:cNvPr>
          <p:cNvSpPr txBox="1"/>
          <p:nvPr/>
        </p:nvSpPr>
        <p:spPr>
          <a:xfrm>
            <a:off x="5243260" y="1769621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Median: 0.3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A846E-A817-2F4C-97CB-521E5110ACAF}"/>
              </a:ext>
            </a:extLst>
          </p:cNvPr>
          <p:cNvSpPr txBox="1"/>
          <p:nvPr/>
        </p:nvSpPr>
        <p:spPr>
          <a:xfrm>
            <a:off x="5220052" y="3829755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Median: 0.6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5B698-78FB-B246-A55B-7E5971C3F7FC}"/>
              </a:ext>
            </a:extLst>
          </p:cNvPr>
          <p:cNvSpPr txBox="1"/>
          <p:nvPr/>
        </p:nvSpPr>
        <p:spPr>
          <a:xfrm>
            <a:off x="4763636" y="5889889"/>
            <a:ext cx="175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Shue et al.,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995CBE-C125-B74C-8E7B-4AB43AFD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86" y="1017451"/>
            <a:ext cx="3185786" cy="47786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3BB641-7B9E-D344-897A-F6864B69EC5A}"/>
              </a:ext>
            </a:extLst>
          </p:cNvPr>
          <p:cNvSpPr txBox="1"/>
          <p:nvPr/>
        </p:nvSpPr>
        <p:spPr>
          <a:xfrm>
            <a:off x="5037130" y="444552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Chorus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13EDE-1ED3-B748-B84F-AA352623312E}"/>
              </a:ext>
            </a:extLst>
          </p:cNvPr>
          <p:cNvSpPr txBox="1"/>
          <p:nvPr/>
        </p:nvSpPr>
        <p:spPr>
          <a:xfrm>
            <a:off x="8168379" y="475731"/>
            <a:ext cx="193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Microbursts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7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C2FE-FFD1-A347-BD51-B448349D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width distribution as a function of AE is similar, but the distribution becomes more peaked at 0.1 s at higher AE.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3BC647-7328-9E4F-BB43-23F6F204F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394" y="1900781"/>
            <a:ext cx="10443211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12A8-EEF1-EB46-9F5B-08049315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945B-578E-E343-B238-F13B47F2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0850-61A2-0843-A6E5-365BB734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4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1EE5-B80F-974D-94DB-3E0269D7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Teng et al., 2017 found that chorus rising tone elements also shortened with increasing AE.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DBDE84-C492-9744-B148-743DD8955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00" y="2175669"/>
            <a:ext cx="4800600" cy="3695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2D7D-AC7D-5546-ABBD-2FCBA02F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9709-1DC7-5642-AABB-9431787E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91ED-A15C-014C-B0F3-DA74D12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79DEE3-34BE-C640-B7AC-F03C41291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42" y="365125"/>
            <a:ext cx="7264797" cy="58118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46AF-00AC-734E-B4BA-3D862383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0440-8683-914D-8FF6-128B0BAE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7597-EE28-154C-83D5-BCB188A1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883E5-63A7-C447-AD2E-E8C75AF06890}"/>
              </a:ext>
            </a:extLst>
          </p:cNvPr>
          <p:cNvSpPr txBox="1"/>
          <p:nvPr/>
        </p:nvSpPr>
        <p:spPr>
          <a:xfrm>
            <a:off x="413359" y="851770"/>
            <a:ext cx="3832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 to consider: </a:t>
            </a:r>
            <a:r>
              <a:rPr lang="en-US" sz="2800" dirty="0"/>
              <a:t>The chorus-microburst durations follow a similar trend, but why are chorus wave durations typically longer?</a:t>
            </a:r>
          </a:p>
          <a:p>
            <a:endParaRPr lang="en-US" sz="2800" dirty="0"/>
          </a:p>
          <a:p>
            <a:r>
              <a:rPr lang="en-US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0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71175-5F98-C84D-83E8-BB22BB06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9" y="2020529"/>
            <a:ext cx="11946195" cy="398206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5736921" y="644886"/>
                <a:ext cx="6301373" cy="923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921" y="644886"/>
                <a:ext cx="6301373" cy="923843"/>
              </a:xfrm>
              <a:prstGeom prst="rect">
                <a:avLst/>
              </a:prstGeom>
              <a:blipFill>
                <a:blip r:embed="rId3"/>
                <a:stretch>
                  <a:fillRect l="-2008" r="-2008" b="-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71175-5F98-C84D-83E8-BB22BB06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9" y="2020529"/>
            <a:ext cx="11946195" cy="398206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blipFill>
                <a:blip r:embed="rId3"/>
                <a:stretch>
                  <a:fillRect t="-7551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91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71175-5F98-C84D-83E8-BB22BB06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9" y="2020529"/>
            <a:ext cx="11946195" cy="398206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blipFill>
                <a:blip r:embed="rId3"/>
                <a:stretch>
                  <a:fillRect t="-7551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FC64B59-DE6F-9646-BD07-84748B127EE6}"/>
              </a:ext>
            </a:extLst>
          </p:cNvPr>
          <p:cNvSpPr/>
          <p:nvPr/>
        </p:nvSpPr>
        <p:spPr>
          <a:xfrm>
            <a:off x="3870542" y="2705622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CDF2-F0B4-3148-AA42-32C18DA583F3}"/>
              </a:ext>
            </a:extLst>
          </p:cNvPr>
          <p:cNvSpPr/>
          <p:nvPr/>
        </p:nvSpPr>
        <p:spPr>
          <a:xfrm>
            <a:off x="6699338" y="2705622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EFE25-0843-684C-99E3-E99888A966DE}"/>
              </a:ext>
            </a:extLst>
          </p:cNvPr>
          <p:cNvSpPr/>
          <p:nvPr/>
        </p:nvSpPr>
        <p:spPr>
          <a:xfrm>
            <a:off x="9540660" y="2705622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71175-5F98-C84D-83E8-BB22BB06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9" y="2020529"/>
            <a:ext cx="11946195" cy="398206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blipFill>
                <a:blip r:embed="rId3"/>
                <a:stretch>
                  <a:fillRect t="-7551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FC64B59-DE6F-9646-BD07-84748B127EE6}"/>
              </a:ext>
            </a:extLst>
          </p:cNvPr>
          <p:cNvSpPr/>
          <p:nvPr/>
        </p:nvSpPr>
        <p:spPr>
          <a:xfrm>
            <a:off x="1039660" y="2693096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2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AA483B-7580-BD4E-829C-0A6BCE871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965"/>
            <a:ext cx="7977386" cy="638191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3C6-EDD0-B544-BB7F-26020D34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EEC5-3F0A-954E-AE9A-34068373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0753-5282-6940-9DBB-0E82C6DB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EFF37-A7B1-A544-9F6D-FFC58190E70F}"/>
              </a:ext>
            </a:extLst>
          </p:cNvPr>
          <p:cNvSpPr txBox="1"/>
          <p:nvPr/>
        </p:nvSpPr>
        <p:spPr>
          <a:xfrm>
            <a:off x="338203" y="626301"/>
            <a:ext cx="3700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microburst duration is smallest at midnight and increases towards noon MLT. The trend is independent of the distribution quantiles.</a:t>
            </a:r>
          </a:p>
          <a:p>
            <a:endParaRPr lang="en-US" dirty="0"/>
          </a:p>
          <a:p>
            <a:r>
              <a:rPr lang="en-US" dirty="0"/>
              <a:t>Median: 80 -&gt; 160 </a:t>
            </a:r>
            <a:r>
              <a:rPr lang="en-US" dirty="0" err="1"/>
              <a:t>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7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AA483B-7580-BD4E-829C-0A6BCE871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965"/>
            <a:ext cx="7977386" cy="638191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3C6-EDD0-B544-BB7F-26020D34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EEC5-3F0A-954E-AE9A-34068373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0753-5282-6940-9DBB-0E82C6DB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EFF37-A7B1-A544-9F6D-FFC58190E70F}"/>
              </a:ext>
            </a:extLst>
          </p:cNvPr>
          <p:cNvSpPr txBox="1"/>
          <p:nvPr/>
        </p:nvSpPr>
        <p:spPr>
          <a:xfrm>
            <a:off x="338203" y="626301"/>
            <a:ext cx="3700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microburst duration is smallest at midnight and increases towards noon MLT. The trend is independent of the distribution quantiles.</a:t>
            </a:r>
          </a:p>
          <a:p>
            <a:endParaRPr lang="en-US" dirty="0"/>
          </a:p>
          <a:p>
            <a:r>
              <a:rPr lang="en-US" dirty="0"/>
              <a:t>Median: 80 -&gt; 160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509EC6-6C09-9340-B66C-67B67BD5ECC6}"/>
              </a:ext>
            </a:extLst>
          </p:cNvPr>
          <p:cNvSpPr/>
          <p:nvPr/>
        </p:nvSpPr>
        <p:spPr>
          <a:xfrm>
            <a:off x="8153400" y="551145"/>
            <a:ext cx="3862586" cy="2927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6777-1D0C-7D4D-AAED-508B7E2E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117"/>
          </a:xfrm>
        </p:spPr>
        <p:txBody>
          <a:bodyPr/>
          <a:lstStyle/>
          <a:p>
            <a:r>
              <a:rPr lang="en-US" dirty="0"/>
              <a:t>The trend is most pronounced in MLT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D2472D-D97E-4746-87A3-8520DF735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74"/>
          <a:stretch/>
        </p:blipFill>
        <p:spPr>
          <a:xfrm>
            <a:off x="985892" y="1506206"/>
            <a:ext cx="10220216" cy="45901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DA68-C5C7-744B-9C9F-F6203B7A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9987-1015-E049-950D-DEBD8169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477A-8B62-554F-888C-50CEBB25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D56-CC35-9442-B540-F69CA141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chorus rising tone element duration follows a similar pattern.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C8391E-2896-7747-81BA-B69D606F3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139" y="1690688"/>
            <a:ext cx="6432524" cy="475067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E9A9-318D-FC4B-BFE2-B00C285E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98E9-CF8E-9D4A-AAB9-0BD5DA39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EDB4-D48B-4B44-B4A7-7981DA5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76B22-88EB-E742-A88D-3DB1EB241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62"/>
          <a:stretch/>
        </p:blipFill>
        <p:spPr>
          <a:xfrm>
            <a:off x="8510205" y="1577671"/>
            <a:ext cx="2943989" cy="477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A62EC-C86B-C34F-964D-7EA87C6C5E8F}"/>
              </a:ext>
            </a:extLst>
          </p:cNvPr>
          <p:cNvSpPr txBox="1"/>
          <p:nvPr/>
        </p:nvSpPr>
        <p:spPr>
          <a:xfrm>
            <a:off x="9682619" y="2329841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Median: 0.3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A846E-A817-2F4C-97CB-521E5110ACAF}"/>
              </a:ext>
            </a:extLst>
          </p:cNvPr>
          <p:cNvSpPr txBox="1"/>
          <p:nvPr/>
        </p:nvSpPr>
        <p:spPr>
          <a:xfrm>
            <a:off x="9659411" y="4389975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Median: 0.6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5B698-78FB-B246-A55B-7E5971C3F7FC}"/>
              </a:ext>
            </a:extLst>
          </p:cNvPr>
          <p:cNvSpPr txBox="1"/>
          <p:nvPr/>
        </p:nvSpPr>
        <p:spPr>
          <a:xfrm>
            <a:off x="6379493" y="5891574"/>
            <a:ext cx="175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Shue et al., 2019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60982-C307-2040-8FCF-A7FC3B45FCA0}"/>
              </a:ext>
            </a:extLst>
          </p:cNvPr>
          <p:cNvSpPr/>
          <p:nvPr/>
        </p:nvSpPr>
        <p:spPr>
          <a:xfrm>
            <a:off x="8304756" y="1577671"/>
            <a:ext cx="3331923" cy="4778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365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We automatically identified microbursts and estimated their duration.</vt:lpstr>
      <vt:lpstr>We automatically identified microbursts and estimated their duration.</vt:lpstr>
      <vt:lpstr>We automatically identified microbursts and estimated their duration.</vt:lpstr>
      <vt:lpstr>We automatically identified microbursts and estimated their duration.</vt:lpstr>
      <vt:lpstr>PowerPoint Presentation</vt:lpstr>
      <vt:lpstr>PowerPoint Presentation</vt:lpstr>
      <vt:lpstr>The trend is most pronounced in MLT</vt:lpstr>
      <vt:lpstr>The chorus rising tone element duration follows a similar pattern.</vt:lpstr>
      <vt:lpstr>How to the chorus and microburst duration distributions compare?</vt:lpstr>
      <vt:lpstr>The width distribution as a function of AE is similar, but the distribution becomes more peaked at 0.1 s at higher AE.</vt:lpstr>
      <vt:lpstr>Teng et al., 2017 found that chorus rising tone elements also shortened with increasing AE.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Shumko, Mykhaylo (GSFC-6720)[UNIVERSITIES SPACE RESEARCH ASSOCIATION]</dc:creator>
  <cp:lastModifiedBy>Shumko, Mykhaylo (GSFC-6720)[UNIVERSITIES SPACE RESEARCH ASSOCIATION]</cp:lastModifiedBy>
  <cp:revision>18</cp:revision>
  <dcterms:created xsi:type="dcterms:W3CDTF">2020-11-02T16:59:38Z</dcterms:created>
  <dcterms:modified xsi:type="dcterms:W3CDTF">2020-11-03T16:56:57Z</dcterms:modified>
</cp:coreProperties>
</file>