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sampex_microburst_widths" TargetMode="External"/><Relationship Id="rId2" Type="http://schemas.openxmlformats.org/officeDocument/2006/relationships/hyperlink" Target="https://github.com/mshumko/sampex_microburst_widths/tree/202303_dusk/sampex_microburst_widths/du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HLolrd8t3L3ZIcWD_Q-rteuOseaxwupq/view?usp=sharing" TargetMode="External"/><Relationship Id="rId4" Type="http://schemas.openxmlformats.org/officeDocument/2006/relationships/hyperlink" Target="https://github.com/mshumko/sampex_microburst_widths/blob/main/sampex_microburst_widths/data/microburst_catalog_04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MeV </a:t>
            </a:r>
            <a:r>
              <a:rPr lang="en-US"/>
              <a:t>Dusk Microbursts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F9E-4F97-DB68-EE11-E2CAA9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short microbursts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B4176-E6A5-B8D9-0634-512F41E4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6057" y="1825625"/>
            <a:ext cx="775988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E511-7078-A8F7-BAD8-FB27183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6BE5-4288-6B7A-7273-D69B794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B96C-92DC-B262-1239-AAE0BAB3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5C8FD-B413-1DD7-CD3C-2ABB29D363EB}"/>
              </a:ext>
            </a:extLst>
          </p:cNvPr>
          <p:cNvSpPr txBox="1"/>
          <p:nvPr/>
        </p:nvSpPr>
        <p:spPr>
          <a:xfrm>
            <a:off x="286247" y="2266122"/>
            <a:ext cx="2178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Each x-axis tick is 100 </a:t>
            </a:r>
            <a:r>
              <a:rPr lang="en-US" sz="3200" dirty="0" err="1">
                <a:solidFill>
                  <a:srgbClr val="7030A0"/>
                </a:solidFill>
              </a:rPr>
              <a:t>ms</a:t>
            </a:r>
            <a:r>
              <a:rPr lang="en-US" sz="3200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AFCFE-7FCD-7BE0-C20D-A0CFBDEC6CD4}"/>
              </a:ext>
            </a:extLst>
          </p:cNvPr>
          <p:cNvSpPr txBox="1"/>
          <p:nvPr/>
        </p:nvSpPr>
        <p:spPr>
          <a:xfrm>
            <a:off x="9623728" y="2193287"/>
            <a:ext cx="23986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… I recall finding these dusk microbursts using the FIRBEIRD-II data too</a:t>
            </a:r>
          </a:p>
        </p:txBody>
      </p:sp>
    </p:spTree>
    <p:extLst>
      <p:ext uri="{BB962C8B-B14F-4D97-AF65-F5344CB8AC3E}">
        <p14:creationId xmlns:p14="http://schemas.microsoft.com/office/powerpoint/2010/main" val="272733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0A5D-3F2D-2512-2ADE-DE25A6CC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short microburst examples…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CFBD03E5-57E0-F27A-653C-9CD2F23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19" y="1825625"/>
            <a:ext cx="507656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D29A-8588-39EE-10DB-24CDEB54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7DA5-0043-3418-15DD-A7952AA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1CC0-9FA2-E890-F917-DA580DAE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B658-7D36-6343-5FDA-2ACAB880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49"/>
            <a:ext cx="10515600" cy="1325563"/>
          </a:xfrm>
        </p:spPr>
        <p:txBody>
          <a:bodyPr/>
          <a:lstStyle/>
          <a:p>
            <a:r>
              <a:rPr lang="en-US" dirty="0"/>
              <a:t>Did I rediscover precipitation bands, or are these still microbursts?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96F8445-8735-77A4-07D6-FDD7CA07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1614112"/>
            <a:ext cx="5397536" cy="46264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D5D-E630-9B05-ED2D-5BCEB5BF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4D75-5909-C2FF-5F29-70EEEACC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9C01-2F49-BD48-EA5A-C2F8FDC8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897265E-56D6-1200-EF5D-C7448DB6E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4112"/>
            <a:ext cx="5397536" cy="46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wrote a program to generate summary plots of each microburst in the dusk MLTs that were poorly and well fit</a:t>
            </a:r>
          </a:p>
          <a:p>
            <a:r>
              <a:rPr lang="en-US" dirty="0"/>
              <a:t>The program is in a “</a:t>
            </a:r>
            <a:r>
              <a:rPr lang="en-US" dirty="0">
                <a:hlinkClick r:id="rId2"/>
              </a:rPr>
              <a:t>202303_dusk</a:t>
            </a:r>
            <a:r>
              <a:rPr lang="en-US" dirty="0"/>
              <a:t>” development branch of the “</a:t>
            </a:r>
            <a:r>
              <a:rPr lang="en-US" dirty="0" err="1">
                <a:hlinkClick r:id="rId3"/>
              </a:rPr>
              <a:t>sampex_microburst_widths</a:t>
            </a:r>
            <a:r>
              <a:rPr lang="en-US" dirty="0"/>
              <a:t>” package</a:t>
            </a:r>
          </a:p>
          <a:p>
            <a:r>
              <a:rPr lang="en-US" dirty="0"/>
              <a:t>Filtered the pre-existing microburst catalog (</a:t>
            </a:r>
            <a:r>
              <a:rPr lang="en-US" dirty="0">
                <a:hlinkClick r:id="rId4"/>
              </a:rPr>
              <a:t>microburst_catalog_04.csv</a:t>
            </a:r>
            <a:r>
              <a:rPr lang="en-US" dirty="0"/>
              <a:t>) by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“Good” fits which are adj_R^2&gt;0.9</a:t>
            </a:r>
          </a:p>
          <a:p>
            <a:pPr lvl="1"/>
            <a:r>
              <a:rPr lang="en-US" dirty="0"/>
              <a:t>“Bad” fits which are adj_R^2&lt;0.5</a:t>
            </a:r>
          </a:p>
          <a:p>
            <a:r>
              <a:rPr lang="en-US" dirty="0"/>
              <a:t>Stats:</a:t>
            </a:r>
          </a:p>
          <a:p>
            <a:pPr lvl="1"/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pPr lvl="1"/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pPr lvl="1"/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  <a:p>
            <a:r>
              <a:rPr lang="en-US" dirty="0"/>
              <a:t>I produced the ~6500 plots and I upload them to </a:t>
            </a:r>
            <a:r>
              <a:rPr lang="en-US" dirty="0">
                <a:hlinkClick r:id="rId5"/>
              </a:rPr>
              <a:t>Google Drive</a:t>
            </a:r>
            <a:r>
              <a:rPr lang="en-US" dirty="0"/>
              <a:t>. Take a look at your leisure!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9A25-5059-3B11-9BDC-2EB5CE5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bad fits?</a:t>
            </a:r>
          </a:p>
        </p:txBody>
      </p:sp>
      <p:pic>
        <p:nvPicPr>
          <p:cNvPr id="8" name="Content Placeholder 7" descr="Chart, radar chart&#10;&#10;Description automatically generated">
            <a:extLst>
              <a:ext uri="{FF2B5EF4-FFF2-40B4-BE49-F238E27FC236}">
                <a16:creationId xmlns:a16="http://schemas.microsoft.com/office/drawing/2014/main" id="{0E851970-37F9-2CA2-89A7-8D083934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" y="1384313"/>
            <a:ext cx="10310192" cy="46292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FA1C-4C54-5340-975B-485A366E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AE7B-61AA-1EF4-8DB8-14CAEE0F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72F8-1862-C087-0D09-5492E63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62CB-D53F-12F6-95F3-71B1EE544C92}"/>
              </a:ext>
            </a:extLst>
          </p:cNvPr>
          <p:cNvSpPr txBox="1"/>
          <p:nvPr/>
        </p:nvSpPr>
        <p:spPr>
          <a:xfrm>
            <a:off x="10351936" y="4382373"/>
            <a:ext cx="2003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obvious difference between the good and poor fit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0443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F9E-4F97-DB68-EE11-E2CAA9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short microbursts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C76B4176-E6A5-B8D9-0634-512F41E4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57" y="1825625"/>
            <a:ext cx="775988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E511-7078-A8F7-BAD8-FB27183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6BE5-4288-6B7A-7273-D69B794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B96C-92DC-B262-1239-AAE0BAB3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F9E-4F97-DB68-EE11-E2CAA9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short microbursts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B4176-E6A5-B8D9-0634-512F41E4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6057" y="1825625"/>
            <a:ext cx="775988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E511-7078-A8F7-BAD8-FB27183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6BE5-4288-6B7A-7273-D69B794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B96C-92DC-B262-1239-AAE0BAB3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F9E-4F97-DB68-EE11-E2CAA9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short microbursts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B4176-E6A5-B8D9-0634-512F41E4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6057" y="1825625"/>
            <a:ext cx="775988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E511-7078-A8F7-BAD8-FB27183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6BE5-4288-6B7A-7273-D69B794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B96C-92DC-B262-1239-AAE0BAB3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F9E-4F97-DB68-EE11-E2CAA9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short microbursts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B4176-E6A5-B8D9-0634-512F41E4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6057" y="1825625"/>
            <a:ext cx="775988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E511-7078-A8F7-BAD8-FB27183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6BE5-4288-6B7A-7273-D69B794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B96C-92DC-B262-1239-AAE0BAB3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MeV Dusk Microbursts</vt:lpstr>
      <vt:lpstr>Methodology</vt:lpstr>
      <vt:lpstr>Compare good vs. bad fits &amp; dawn vs. dusk</vt:lpstr>
      <vt:lpstr>Where are the bad fits?</vt:lpstr>
      <vt:lpstr>Interesting poor fits</vt:lpstr>
      <vt:lpstr>Interesting short microbursts</vt:lpstr>
      <vt:lpstr>Interesting short microbursts</vt:lpstr>
      <vt:lpstr>Interesting short microbursts</vt:lpstr>
      <vt:lpstr>Interesting short microbursts</vt:lpstr>
      <vt:lpstr>Interesting short microbursts</vt:lpstr>
      <vt:lpstr>More short microburst examples…</vt:lpstr>
      <vt:lpstr>Did I rediscover precipitation bands, or are these still microbursts?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38</cp:revision>
  <dcterms:created xsi:type="dcterms:W3CDTF">2023-03-16T12:48:39Z</dcterms:created>
  <dcterms:modified xsi:type="dcterms:W3CDTF">2023-03-16T16:46:57Z</dcterms:modified>
</cp:coreProperties>
</file>