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FEF-3A17-E545-8E65-48C966443D90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6983D-69B6-6A40-80F0-7AADF0A9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72D-AEF8-AD43-810E-4E3EA82E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2CC3-DA1D-5942-B3F5-21E88146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080D-1189-6841-ADDE-B9612A53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B79-BD82-E44F-AFC3-EECCAE81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F008-FC64-A841-AAE6-54DC859B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1BDD-B7C0-B349-962A-F9924D2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520BC-9B55-344E-AF9B-8EA00783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3DC2-7B1C-5444-8E12-50A30006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8E6F-450F-9C41-AC1C-57F99DA6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B3AA-3E0F-A04D-A5E4-AAED666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A41D3-EC40-894F-92B4-B3D5B5185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760D-5937-C34B-901F-21488927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833B-E78D-3A41-8DDD-546EE3C2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B54-E421-7843-8411-DA5E7771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1FEE-39A4-794E-A77F-C1E89339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D310-DFAE-AB4A-AD1A-52F079A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6EF9-EFCE-8445-B36E-E0F2DC9B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7E6E-04C9-3246-BE92-F99825B9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DD5C-E297-924E-940B-C9BA0567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97EA-E553-2B4D-AEAB-74D2C0E3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579B-B8E4-1040-B228-F5377FCF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F8EC-4DFA-2C47-94B9-132DEFCE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F8F6-DA6E-F84A-80E7-AFF6E0B8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6F54-3C49-EA47-B103-9A6D02BB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3904-A636-B642-AF1C-52B8A85C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A78-9840-2B4D-A7F6-915D32D6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9897-430F-F34E-8311-465F93C74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4255-0986-F240-88D6-7B431CF72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AD1D-EDC9-1243-BB53-E381C08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7FDF-B912-614A-B361-6A57C2A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6603-C735-2A4F-B475-EF26CD2F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431B-4783-6045-BE68-EE9724F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4E64-65D0-804C-9A1B-FCFD902F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8AAF-FD38-5F46-8816-6011F355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641C3-C326-B24B-86AA-A797AD88C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6963-32B2-A14A-96EA-1EDD5D791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C69F5-8A57-7D4D-8174-1416FC4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750F0-5BC4-6E4C-A6A3-04FE7E09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1E6B6-4500-8C4C-B5B3-27AA605D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1B9E-46E3-F645-98C8-B656AB3C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0B60A-1AD4-C84F-9A91-C20357D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B2A9-E378-5845-BA42-8B776074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FEB5-712D-0141-81D9-75164319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852DE-18C5-8841-A37E-E4B47685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A554D-7C74-FD40-8BF7-F3165E97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AF64-545E-6242-9556-09ADB4C7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6393-267B-9E4A-AECE-FB4FADD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AF99-DC8A-0246-87B6-560E5B53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D6AA-225C-AD4A-8A3C-D772FD09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5B1D-045A-8241-BAAF-B343C33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A4DA-0EC9-E54D-AB07-8506A48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3C7F-2C1A-CF45-A1D7-C0C0F6C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4CDF-D84A-6945-9329-17DF0EEB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1CFA3-CFA4-AC45-8604-8D8179AC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D954-EB40-0946-AC61-74E63EB2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3326-8646-9249-86F4-76A9D62D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A75C-DA61-3E49-8A17-7D1FB550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663B-7F9F-5243-BDD7-301C1D7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EA5A3-0172-AF47-9CE8-0268FA64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FEDB-64F2-5247-BD0A-BD47BE6C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34BB-CCF1-EB43-BEEE-290170E3C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2CC2-B322-324D-9AA6-EA8B975B1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B95B-C9FC-7C4C-BB8E-FE4A92DE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3B9FF891-92CC-B248-838F-91DC5F254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2" r="51226"/>
          <a:stretch/>
        </p:blipFill>
        <p:spPr>
          <a:xfrm>
            <a:off x="5336803" y="549988"/>
            <a:ext cx="6663468" cy="55078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93BF4D-9BBE-C148-8730-426EEA9E8768}"/>
              </a:ext>
            </a:extLst>
          </p:cNvPr>
          <p:cNvSpPr txBox="1">
            <a:spLocks/>
          </p:cNvSpPr>
          <p:nvPr/>
        </p:nvSpPr>
        <p:spPr>
          <a:xfrm>
            <a:off x="26773" y="1308560"/>
            <a:ext cx="5855110" cy="286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Duration of Individual Relativistic Electron Microbursts: A Probe Into Their Scattering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BB11-5C4C-EE48-A93C-DDD45ACD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81" y="4970206"/>
            <a:ext cx="5855110" cy="789039"/>
          </a:xfrm>
        </p:spPr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Shumko</a:t>
            </a:r>
            <a:r>
              <a:rPr lang="en-US" dirty="0"/>
              <a:t>, Lauren Blum, and Alex Crew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16D4FF-685A-6D40-85F0-9F0DF4B5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365F67-AD47-0F42-AE57-20A489E0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Shumko | SAMPEX microburst durations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0F22F09-92CD-2E4C-A9BA-A63C21C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D56-CC35-9442-B540-F69CA141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9" y="1187776"/>
            <a:ext cx="3280346" cy="4482448"/>
          </a:xfrm>
        </p:spPr>
        <p:txBody>
          <a:bodyPr>
            <a:normAutofit/>
          </a:bodyPr>
          <a:lstStyle/>
          <a:p>
            <a:r>
              <a:rPr lang="en-US" dirty="0"/>
              <a:t>How to the chorus and microburst duration distributions compare?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E9A9-318D-FC4B-BFE2-B00C28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98E9-CF8E-9D4A-AAB9-0BD5DA3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EDB4-D48B-4B44-B4A7-7981DA5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76B22-88EB-E742-A88D-3DB1EB241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62"/>
          <a:stretch/>
        </p:blipFill>
        <p:spPr>
          <a:xfrm>
            <a:off x="4070846" y="1017451"/>
            <a:ext cx="2943989" cy="477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A62EC-C86B-C34F-964D-7EA87C6C5E8F}"/>
              </a:ext>
            </a:extLst>
          </p:cNvPr>
          <p:cNvSpPr txBox="1"/>
          <p:nvPr/>
        </p:nvSpPr>
        <p:spPr>
          <a:xfrm>
            <a:off x="5243260" y="1769621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0.3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A846E-A817-2F4C-97CB-521E5110ACAF}"/>
              </a:ext>
            </a:extLst>
          </p:cNvPr>
          <p:cNvSpPr txBox="1"/>
          <p:nvPr/>
        </p:nvSpPr>
        <p:spPr>
          <a:xfrm>
            <a:off x="5220052" y="382975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0.6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B698-78FB-B246-A55B-7E5971C3F7FC}"/>
              </a:ext>
            </a:extLst>
          </p:cNvPr>
          <p:cNvSpPr txBox="1"/>
          <p:nvPr/>
        </p:nvSpPr>
        <p:spPr>
          <a:xfrm>
            <a:off x="4763636" y="5889889"/>
            <a:ext cx="17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Shue et al.,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995CBE-C125-B74C-8E7B-4AB43AFD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86" y="1017451"/>
            <a:ext cx="3185786" cy="47786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3BB641-7B9E-D344-897A-F6864B69EC5A}"/>
              </a:ext>
            </a:extLst>
          </p:cNvPr>
          <p:cNvSpPr txBox="1"/>
          <p:nvPr/>
        </p:nvSpPr>
        <p:spPr>
          <a:xfrm>
            <a:off x="5037130" y="444552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Chorus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13EDE-1ED3-B748-B84F-AA352623312E}"/>
              </a:ext>
            </a:extLst>
          </p:cNvPr>
          <p:cNvSpPr txBox="1"/>
          <p:nvPr/>
        </p:nvSpPr>
        <p:spPr>
          <a:xfrm>
            <a:off x="8168379" y="475731"/>
            <a:ext cx="193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Microbursts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211229-3BEB-8245-A73E-CCE12B6BC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9" t="13253" b="262"/>
          <a:stretch/>
        </p:blipFill>
        <p:spPr>
          <a:xfrm>
            <a:off x="6493809" y="1990943"/>
            <a:ext cx="4800600" cy="4435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71EE5-B80F-974D-94DB-3E0269D7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Teng et al., 2017 found that chorus rising tone elements also shortened with increasing AE.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DBDE84-C492-9744-B148-743DD895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571" y="1965364"/>
            <a:ext cx="5665441" cy="43614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2D7D-AC7D-5546-ABBD-2FCBA02F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9709-1DC7-5642-AABB-9431787E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91ED-A15C-014C-B0F3-DA74D12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FFCEC-724D-7A44-A968-7EC052E75052}"/>
              </a:ext>
            </a:extLst>
          </p:cNvPr>
          <p:cNvSpPr txBox="1"/>
          <p:nvPr/>
        </p:nvSpPr>
        <p:spPr>
          <a:xfrm>
            <a:off x="2209800" y="249041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Chorus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A43FA-2943-8949-85CE-DC73A395BAC2}"/>
              </a:ext>
            </a:extLst>
          </p:cNvPr>
          <p:cNvSpPr txBox="1"/>
          <p:nvPr/>
        </p:nvSpPr>
        <p:spPr>
          <a:xfrm>
            <a:off x="8610600" y="2490414"/>
            <a:ext cx="189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Microbursts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64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46AF-00AC-734E-B4BA-3D862383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0440-8683-914D-8FF6-128B0BAE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7597-EE28-154C-83D5-BCB188A1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883E5-63A7-C447-AD2E-E8C75AF06890}"/>
              </a:ext>
            </a:extLst>
          </p:cNvPr>
          <p:cNvSpPr txBox="1"/>
          <p:nvPr/>
        </p:nvSpPr>
        <p:spPr>
          <a:xfrm>
            <a:off x="413359" y="851770"/>
            <a:ext cx="3832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to consider:</a:t>
            </a:r>
          </a:p>
          <a:p>
            <a:endParaRPr lang="en-US" sz="2800" b="1" dirty="0"/>
          </a:p>
          <a:p>
            <a:r>
              <a:rPr lang="en-US" sz="2800" dirty="0"/>
              <a:t>The chorus-microburst durations follow a similar MLT trend, but why are chorus wave durations 3x longer?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6EF1569-CB55-484E-AF34-DBE7D3CD7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92" r="51226"/>
          <a:stretch/>
        </p:blipFill>
        <p:spPr>
          <a:xfrm>
            <a:off x="4206093" y="221379"/>
            <a:ext cx="7572547" cy="6259226"/>
          </a:xfrm>
        </p:spPr>
      </p:pic>
    </p:spTree>
    <p:extLst>
      <p:ext uri="{BB962C8B-B14F-4D97-AF65-F5344CB8AC3E}">
        <p14:creationId xmlns:p14="http://schemas.microsoft.com/office/powerpoint/2010/main" val="1400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5736921" y="644886"/>
                <a:ext cx="6301373" cy="923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921" y="644886"/>
                <a:ext cx="6301373" cy="923843"/>
              </a:xfrm>
              <a:prstGeom prst="rect">
                <a:avLst/>
              </a:prstGeom>
              <a:blipFill>
                <a:blip r:embed="rId2"/>
                <a:stretch>
                  <a:fillRect l="-1807" r="-1807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8038D4-8015-BD4E-B9A9-58885E5BB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3091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3B3A43ED-BE74-8F43-A725-6FEBFC7AD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24589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722871B7-C8AD-7C4F-8A1B-25ADA6A47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FC64B59-DE6F-9646-BD07-84748B127EE6}"/>
              </a:ext>
            </a:extLst>
          </p:cNvPr>
          <p:cNvSpPr/>
          <p:nvPr/>
        </p:nvSpPr>
        <p:spPr>
          <a:xfrm>
            <a:off x="4112340" y="2864016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CDF2-F0B4-3148-AA42-32C18DA583F3}"/>
              </a:ext>
            </a:extLst>
          </p:cNvPr>
          <p:cNvSpPr/>
          <p:nvPr/>
        </p:nvSpPr>
        <p:spPr>
          <a:xfrm>
            <a:off x="6640346" y="2867852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EFE25-0843-684C-99E3-E99888A966DE}"/>
              </a:ext>
            </a:extLst>
          </p:cNvPr>
          <p:cNvSpPr/>
          <p:nvPr/>
        </p:nvSpPr>
        <p:spPr>
          <a:xfrm>
            <a:off x="9127708" y="2867850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C475392F-9376-A648-94A3-657247F08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FC64B59-DE6F-9646-BD07-84748B127EE6}"/>
              </a:ext>
            </a:extLst>
          </p:cNvPr>
          <p:cNvSpPr/>
          <p:nvPr/>
        </p:nvSpPr>
        <p:spPr>
          <a:xfrm>
            <a:off x="1629594" y="2840577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3C6-EDD0-B544-BB7F-26020D34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EC5-3F0A-954E-AE9A-34068373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0753-5282-6940-9DBB-0E82C6DB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B6EECC-5676-7749-B8B7-5C8EB38A3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7" y="136524"/>
            <a:ext cx="11817350" cy="5908675"/>
          </a:xfrm>
        </p:spPr>
      </p:pic>
    </p:spTree>
    <p:extLst>
      <p:ext uri="{BB962C8B-B14F-4D97-AF65-F5344CB8AC3E}">
        <p14:creationId xmlns:p14="http://schemas.microsoft.com/office/powerpoint/2010/main" val="32237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3C6-EDD0-B544-BB7F-26020D34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EC5-3F0A-954E-AE9A-34068373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0753-5282-6940-9DBB-0E82C6DB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EFF37-A7B1-A544-9F6D-FFC58190E70F}"/>
              </a:ext>
            </a:extLst>
          </p:cNvPr>
          <p:cNvSpPr txBox="1"/>
          <p:nvPr/>
        </p:nvSpPr>
        <p:spPr>
          <a:xfrm>
            <a:off x="338203" y="5644846"/>
            <a:ext cx="11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Strong MLT dependence---median microburst duration doubles from 80 to 160 </a:t>
            </a:r>
            <a:r>
              <a:rPr lang="en-US" sz="2400" dirty="0" err="1"/>
              <a:t>ms</a:t>
            </a:r>
            <a:endParaRPr lang="en-US" sz="2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FBC183-4CD1-F349-AC9D-14C250F6F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96" y="136526"/>
            <a:ext cx="11693987" cy="519732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16F98B-3FCA-BD45-AD07-5A0C07A27798}"/>
              </a:ext>
            </a:extLst>
          </p:cNvPr>
          <p:cNvSpPr/>
          <p:nvPr/>
        </p:nvSpPr>
        <p:spPr>
          <a:xfrm>
            <a:off x="180996" y="604683"/>
            <a:ext cx="5915004" cy="4729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DA68-C5C7-744B-9C9F-F6203B7A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9987-1015-E049-950D-DEBD8169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477A-8B62-554F-888C-50CEBB25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8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EAFDC3-54FF-0D43-B55F-E5C8A053B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6" y="223966"/>
            <a:ext cx="11905994" cy="5952997"/>
          </a:xfrm>
        </p:spPr>
      </p:pic>
    </p:spTree>
    <p:extLst>
      <p:ext uri="{BB962C8B-B14F-4D97-AF65-F5344CB8AC3E}">
        <p14:creationId xmlns:p14="http://schemas.microsoft.com/office/powerpoint/2010/main" val="382068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D56-CC35-9442-B540-F69CA14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chorus rising tone element duration follows a similar pattern.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C8391E-2896-7747-81BA-B69D606F3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39" y="1690688"/>
            <a:ext cx="6432524" cy="47506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E9A9-318D-FC4B-BFE2-B00C28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6/10/2021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98E9-CF8E-9D4A-AAB9-0BD5DA3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EDB4-D48B-4B44-B4A7-7981DA5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76B22-88EB-E742-A88D-3DB1EB241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62"/>
          <a:stretch/>
        </p:blipFill>
        <p:spPr>
          <a:xfrm>
            <a:off x="8510205" y="1577671"/>
            <a:ext cx="2943989" cy="477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A62EC-C86B-C34F-964D-7EA87C6C5E8F}"/>
              </a:ext>
            </a:extLst>
          </p:cNvPr>
          <p:cNvSpPr txBox="1"/>
          <p:nvPr/>
        </p:nvSpPr>
        <p:spPr>
          <a:xfrm>
            <a:off x="9682619" y="2329841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0.3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A846E-A817-2F4C-97CB-521E5110ACAF}"/>
              </a:ext>
            </a:extLst>
          </p:cNvPr>
          <p:cNvSpPr txBox="1"/>
          <p:nvPr/>
        </p:nvSpPr>
        <p:spPr>
          <a:xfrm>
            <a:off x="9659411" y="438997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0.6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B698-78FB-B246-A55B-7E5971C3F7FC}"/>
              </a:ext>
            </a:extLst>
          </p:cNvPr>
          <p:cNvSpPr txBox="1"/>
          <p:nvPr/>
        </p:nvSpPr>
        <p:spPr>
          <a:xfrm>
            <a:off x="6379493" y="5891574"/>
            <a:ext cx="17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Shue et al., 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0982-C307-2040-8FCF-A7FC3B45FCA0}"/>
              </a:ext>
            </a:extLst>
          </p:cNvPr>
          <p:cNvSpPr/>
          <p:nvPr/>
        </p:nvSpPr>
        <p:spPr>
          <a:xfrm>
            <a:off x="8304756" y="1577671"/>
            <a:ext cx="3331923" cy="4778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283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We automatically identified microbursts and estimated their duration.</vt:lpstr>
      <vt:lpstr>We automatically identified microbursts and estimated their duration.</vt:lpstr>
      <vt:lpstr>We automatically identified microbursts and estimated their duration.</vt:lpstr>
      <vt:lpstr>We automatically identified microbursts and estimated their duration.</vt:lpstr>
      <vt:lpstr>PowerPoint Presentation</vt:lpstr>
      <vt:lpstr>PowerPoint Presentation</vt:lpstr>
      <vt:lpstr>PowerPoint Presentation</vt:lpstr>
      <vt:lpstr>The chorus rising tone element duration follows a similar pattern.</vt:lpstr>
      <vt:lpstr>How to the chorus and microburst duration distributions compare?</vt:lpstr>
      <vt:lpstr>Teng et al., 2017 found that chorus rising tone elements also shortened with increasing AE.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Shumko, Mykhaylo (GSFC-6720)[UNIVERSITIES SPACE RESEARCH ASSOCIATION]</dc:creator>
  <cp:lastModifiedBy>Shumko, Mykhaylo (GSFC-6720)[UNIVERSITIES SPACE RESEARCH ASSOCIATION]</cp:lastModifiedBy>
  <cp:revision>34</cp:revision>
  <dcterms:created xsi:type="dcterms:W3CDTF">2020-11-02T16:59:38Z</dcterms:created>
  <dcterms:modified xsi:type="dcterms:W3CDTF">2021-06-04T23:58:01Z</dcterms:modified>
</cp:coreProperties>
</file>