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humko/sampex_microburst_widths/tree/202303_dusk/sampex_microburst_widths/du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MeV Microbursts at Dusk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code to generate summary plots of each microburst.</a:t>
            </a:r>
          </a:p>
          <a:p>
            <a:r>
              <a:rPr lang="en-US" dirty="0"/>
              <a:t>Code is in a “</a:t>
            </a:r>
            <a:r>
              <a:rPr lang="en-US" dirty="0">
                <a:hlinkClick r:id="rId2"/>
              </a:rPr>
              <a:t>202303_dusk</a:t>
            </a:r>
            <a:r>
              <a:rPr lang="en-US" dirty="0"/>
              <a:t>” development branch of the “</a:t>
            </a:r>
            <a:r>
              <a:rPr lang="en-US" dirty="0" err="1">
                <a:hlinkClick r:id="rId2"/>
              </a:rPr>
              <a:t>sampex_microburst_widths</a:t>
            </a:r>
            <a:r>
              <a:rPr lang="en-US" dirty="0"/>
              <a:t>” package.</a:t>
            </a:r>
          </a:p>
          <a:p>
            <a:r>
              <a:rPr lang="en-US" dirty="0"/>
              <a:t>Microburst catalog filters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pPr lvl="1"/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pPr lvl="1"/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MeV Microbursts at Dusk</vt:lpstr>
      <vt:lpstr>Plots</vt:lpstr>
      <vt:lpstr>Compare good vs. bad fits &amp; dawn vs. dusk</vt:lpstr>
      <vt:lpstr>Interesting poor 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4</cp:revision>
  <dcterms:created xsi:type="dcterms:W3CDTF">2023-03-16T12:48:39Z</dcterms:created>
  <dcterms:modified xsi:type="dcterms:W3CDTF">2023-03-16T13:03:52Z</dcterms:modified>
</cp:coreProperties>
</file>