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sampex_microburst_widths" TargetMode="External"/><Relationship Id="rId2" Type="http://schemas.openxmlformats.org/officeDocument/2006/relationships/hyperlink" Target="https://github.com/mshumko/sampex_microburst_widths/tree/202303_dusk/sampex_microburst_widths/du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Dusk MeV Microbursts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Wrote code to generate summary plots of each microburst.</a:t>
            </a:r>
          </a:p>
          <a:p>
            <a:r>
              <a:rPr lang="en-US" dirty="0"/>
              <a:t>Code is in a “</a:t>
            </a:r>
            <a:r>
              <a:rPr lang="en-US" dirty="0">
                <a:hlinkClick r:id="rId2"/>
              </a:rPr>
              <a:t>202303_dusk</a:t>
            </a:r>
            <a:r>
              <a:rPr lang="en-US" dirty="0"/>
              <a:t>” development branch of the “</a:t>
            </a:r>
            <a:r>
              <a:rPr lang="en-US" dirty="0" err="1">
                <a:hlinkClick r:id="rId3"/>
              </a:rPr>
              <a:t>sampex_microburst_widths</a:t>
            </a:r>
            <a:r>
              <a:rPr lang="en-US" dirty="0"/>
              <a:t>” package.</a:t>
            </a:r>
          </a:p>
          <a:p>
            <a:r>
              <a:rPr lang="en-US" dirty="0"/>
              <a:t>Microburst catalog filters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“Good” fit adj_R^2&gt;0.9</a:t>
            </a:r>
          </a:p>
          <a:p>
            <a:pPr lvl="1"/>
            <a:r>
              <a:rPr lang="en-US" dirty="0"/>
              <a:t>“Bad” fit adj_R^2&lt;0.5</a:t>
            </a:r>
          </a:p>
          <a:p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  <a:p>
            <a:r>
              <a:rPr lang="en-US" dirty="0"/>
              <a:t>I generated the ~6500 plots and I plan to upload them to Google Drive (LINK)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9A25-5059-3B11-9BDC-2EB5CE5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bad fits?</a:t>
            </a:r>
          </a:p>
        </p:txBody>
      </p:sp>
      <p:pic>
        <p:nvPicPr>
          <p:cNvPr id="8" name="Content Placeholder 7" descr="Chart, radar chart&#10;&#10;Description automatically generated">
            <a:extLst>
              <a:ext uri="{FF2B5EF4-FFF2-40B4-BE49-F238E27FC236}">
                <a16:creationId xmlns:a16="http://schemas.microsoft.com/office/drawing/2014/main" id="{0E851970-37F9-2CA2-89A7-8D083934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686656"/>
            <a:ext cx="10310192" cy="46292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FA1C-4C54-5340-975B-485A366E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AE7B-61AA-1EF4-8DB8-14CAEE0F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72F8-1862-C087-0D09-5492E63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Dusk MeV Microbursts</vt:lpstr>
      <vt:lpstr>Plots</vt:lpstr>
      <vt:lpstr>Compare good vs. bad fits &amp; dawn vs. dusk</vt:lpstr>
      <vt:lpstr>Where are the bad fits?</vt:lpstr>
      <vt:lpstr>Interesting poor 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8</cp:revision>
  <dcterms:created xsi:type="dcterms:W3CDTF">2023-03-16T12:48:39Z</dcterms:created>
  <dcterms:modified xsi:type="dcterms:W3CDTF">2023-03-16T15:23:40Z</dcterms:modified>
</cp:coreProperties>
</file>