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EEA55-5081-4198-AC07-F923A2F822F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FE2C-F4CC-4D4A-8E34-F3AC95E1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30D1-CD5F-7E83-9A81-224CCF8E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B4D44-C29A-EA32-D7C7-83E23CC2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2246-A595-73BF-A385-2C18B0C5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F49-CEFB-41D6-BF8F-0219AF39CA1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B91F-DA3D-1FE4-874B-39D61549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7E2F-EE2B-6895-68C4-17676E72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FE3A-7089-0BBF-66A5-FC6D03ED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A8675-A137-D328-97FE-72C14592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A305-6583-F94E-B542-CFD53B48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E14B-1FD4-4BD8-B01E-795EFF2E1D5F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28C9-2A5E-E42B-8058-44956A6A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C9D2-862C-CFEA-B443-A6B5CE3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137D-DBB9-7EB1-36DD-90EE1374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D258-1634-792D-00A7-1C05B866E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3A4F-D32C-8D8F-E15A-B09E3949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1EA3-FC1A-42D4-9EC0-B035E6BD031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5D43-6877-9040-B4F0-D887250E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C827-7B28-7F2B-C422-F7781DF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3A5-D63B-1571-D4FB-4373F717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46B5-7225-5425-A007-6B20229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D570-CEEA-9023-EB6F-1984910D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9131-F20B-EA63-0C17-B18C7A2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599C-72D8-9606-F611-0B4F899A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819C-C712-523B-4416-9A85B37C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DF36-90FB-57C8-81C9-1E08E5DD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88A8-D0D8-3BFD-61D2-1ED3E559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DE4F-92AE-4A4A-8B77-74C4F87B066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96C8-E9C3-D6F2-5E1B-1E331BD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D53F-CAA8-0DD5-A874-F283D2A1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5F16-7246-B6B9-10B3-BF94E563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14E7-A09A-D0CF-CCFA-7DAEE9CD8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2A59-994F-7E1D-B8F0-6BD6ED20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4D92-2782-AF18-AC47-1FC4545A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1672-4F65-43E0-ACC7-F87E9685306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3F22-6182-D76A-01DD-15244603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95A5-0BBE-BA19-7907-E88B27D4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EC5D-DCC6-E8A2-6735-7CEA8203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6C30-3029-EE11-2DD8-207F8D11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0327-3EB1-41C4-506E-C5436D00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6E12-A847-E4C3-4B83-C7A409263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3280C-657D-1E2F-E46A-F2A5846D7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4253-5F68-A3E4-A7DE-FB8D6097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AC4-C061-4D38-8C7D-C33CE6ED76B2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2026E-D098-2CA0-756E-58688879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51E4A-5890-B631-F8D9-11CA9494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D4B4-8430-B92F-E8B6-E2E5F3B0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B5A4D-F561-8CAF-021C-419C33A1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B1A4-68C1-4C78-8498-40E197A7158F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1FC96-95A2-EFAC-1379-864BFE4E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A732-0527-BCB6-0636-437B2427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2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628F2-BB57-D34E-BAE2-4528AA5A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DDD-2D95-4DC3-8472-2DC9DA0ACDD9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1AA87-FCC4-D92C-DB1A-7B6E37A2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CA265-52F3-DBA1-2F9D-FAF4D24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A7F7-A2F8-23D5-F6DE-D6D162A1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9597-5194-607E-C924-C7990A67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A174-EF80-582B-01A7-56D20690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DDAB-D085-31A5-264D-E48C1934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B6C-717D-47AD-ACE8-635A38871928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26F34-D1EC-69E8-2564-C56393C7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39FB9-32BA-1BD3-AE74-580C0D7A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C853-E4B1-9B2F-8A72-AC5D0064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DC182-6E4D-A5CA-4373-849152D0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DF8C3-92D4-0249-854B-1399BDE2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6D99-7A00-EFDE-27FD-F7898C7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DCE-F46B-4FBB-82F4-A64BE2C7F2D5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6CBD8-5DFB-4B47-828F-7AD3E3E9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E7A9-D805-7E0C-6122-2B59B7A2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B5EBB-A5E3-6991-7820-2E5C7FD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D971-D1A7-6DCC-94F4-AFA52D1E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F847-9FF3-8E54-02BF-3AC92AF2A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BCAF-DD96-48DF-B478-AF2DF0895B1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0301-DDDD-F4B2-027D-211B297F8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DA02-D208-F322-C38F-1997C087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sampex_microburst_widths" TargetMode="External"/><Relationship Id="rId2" Type="http://schemas.openxmlformats.org/officeDocument/2006/relationships/hyperlink" Target="https://github.com/mshumko/sampex_microburst_widths/tree/202303_dusk/sampex_microburst_widths/dus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07FC-2268-7C46-55D3-0D67192E7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MeV Microbursts at Dusk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F649B-9423-B770-27BE-EBCF082E8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16 March 2023</a:t>
            </a:r>
          </a:p>
        </p:txBody>
      </p:sp>
    </p:spTree>
    <p:extLst>
      <p:ext uri="{BB962C8B-B14F-4D97-AF65-F5344CB8AC3E}">
        <p14:creationId xmlns:p14="http://schemas.microsoft.com/office/powerpoint/2010/main" val="291233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22A-317A-65E9-F650-5CDC3093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28CB-558D-AC81-DD09-C128F7E4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Wrote code to generate summary plots of each microburst.</a:t>
            </a:r>
          </a:p>
          <a:p>
            <a:r>
              <a:rPr lang="en-US" dirty="0"/>
              <a:t>Code is in a “</a:t>
            </a:r>
            <a:r>
              <a:rPr lang="en-US" dirty="0">
                <a:hlinkClick r:id="rId2"/>
              </a:rPr>
              <a:t>202303_dusk</a:t>
            </a:r>
            <a:r>
              <a:rPr lang="en-US" dirty="0"/>
              <a:t>” development branch of the “</a:t>
            </a:r>
            <a:r>
              <a:rPr lang="en-US" dirty="0" err="1">
                <a:hlinkClick r:id="rId3"/>
              </a:rPr>
              <a:t>sampex_microburst_widths</a:t>
            </a:r>
            <a:r>
              <a:rPr lang="en-US" dirty="0"/>
              <a:t>” package.</a:t>
            </a:r>
          </a:p>
          <a:p>
            <a:r>
              <a:rPr lang="en-US" dirty="0"/>
              <a:t>Microburst catalog filters</a:t>
            </a:r>
          </a:p>
          <a:p>
            <a:pPr lvl="1"/>
            <a:r>
              <a:rPr lang="en-US" dirty="0"/>
              <a:t>16 &lt; MLT &lt; 22</a:t>
            </a:r>
          </a:p>
          <a:p>
            <a:pPr lvl="1"/>
            <a:r>
              <a:rPr lang="en-US" dirty="0"/>
              <a:t>“Good” fit adj_R^2&gt;0.9</a:t>
            </a:r>
          </a:p>
          <a:p>
            <a:pPr lvl="1"/>
            <a:r>
              <a:rPr lang="en-US" dirty="0"/>
              <a:t>“Bad” fit adj_R^2&lt;0.5</a:t>
            </a:r>
          </a:p>
          <a:p>
            <a:r>
              <a:rPr lang="en-US" dirty="0"/>
              <a:t>16083 microbursts in </a:t>
            </a:r>
            <a:r>
              <a:rPr lang="en-US" dirty="0" err="1"/>
              <a:t>mlt_range</a:t>
            </a:r>
            <a:r>
              <a:rPr lang="en-US" dirty="0"/>
              <a:t>=[16, 22]</a:t>
            </a:r>
          </a:p>
          <a:p>
            <a:r>
              <a:rPr lang="en-US" dirty="0"/>
              <a:t>4515 microbursts in </a:t>
            </a:r>
            <a:r>
              <a:rPr lang="en-US" dirty="0" err="1"/>
              <a:t>mlt_range</a:t>
            </a:r>
            <a:r>
              <a:rPr lang="en-US" dirty="0"/>
              <a:t>=[16, 22] and with adj_R^2&gt;0.9</a:t>
            </a:r>
          </a:p>
          <a:p>
            <a:r>
              <a:rPr lang="en-US" dirty="0"/>
              <a:t>2047 microbursts in </a:t>
            </a:r>
            <a:r>
              <a:rPr lang="en-US" dirty="0" err="1"/>
              <a:t>mlt_range</a:t>
            </a:r>
            <a:r>
              <a:rPr lang="en-US" dirty="0"/>
              <a:t>=[16, 22] and with adj_R^2&lt;0.5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9F75-E212-698F-ECB4-62CB29F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FA42-B198-4530-9551-8E24B2499AB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2B52-F07A-CC3B-3449-36BA78A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40A0-856B-1439-A814-447400BD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0B8-3381-C20E-8991-B8A743D5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good vs. bad fits &amp; dawn vs. dusk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6243F52-3799-03CE-0A7A-805E2C9D7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3" y="1616092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0E14C41-F30D-DCF9-FF18-27DD86490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9" y="1578301"/>
            <a:ext cx="5852172" cy="438912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50A486-F024-BD5E-D68F-ED1C4915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36EE-6654-48B5-921F-B848A825A916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F35509-BF89-3B8F-B7F3-2D9C4F7C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88981E-D5D3-3CA5-D210-E768D877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A6DA-CAAD-D364-1A73-5E6D55E6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poor fits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132D645-4E4F-0DD0-8BCB-24EBA3FE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1" y="1632582"/>
            <a:ext cx="5693972" cy="4880546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AF31CC-084A-B774-0A6C-462977EE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62" y="1630018"/>
            <a:ext cx="5693972" cy="488054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3F46A2-36A4-F869-4ECF-1758AE3E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DAF8-BC69-47DE-95E6-D7DCBA22D867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A93170-62B9-45C0-2C69-11C832E2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DF0394-59B6-B575-97AE-367D5018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MeV Microbursts at Dusk</vt:lpstr>
      <vt:lpstr>Plots</vt:lpstr>
      <vt:lpstr>Compare good vs. bad fits &amp; dawn vs. dusk</vt:lpstr>
      <vt:lpstr>Interesting poor 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Dusk side &gt;1 MeV microbursts</dc:title>
  <dc:creator>Shumko, Mykhaylo (GSFC-675.0)[UNIVERSITY OF MARYLAND AT COLLEGE PARK]</dc:creator>
  <cp:lastModifiedBy>Shumko, Mykhaylo (GSFC-675.0)[UNIVERSITY OF MARYLAND AT COLLEGE PARK]</cp:lastModifiedBy>
  <cp:revision>5</cp:revision>
  <dcterms:created xsi:type="dcterms:W3CDTF">2023-03-16T12:48:39Z</dcterms:created>
  <dcterms:modified xsi:type="dcterms:W3CDTF">2023-03-16T13:07:50Z</dcterms:modified>
</cp:coreProperties>
</file>