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70" r:id="rId7"/>
    <p:sldId id="257" r:id="rId8"/>
    <p:sldId id="268" r:id="rId9"/>
    <p:sldId id="275" r:id="rId10"/>
    <p:sldId id="272" r:id="rId11"/>
    <p:sldId id="274" r:id="rId12"/>
    <p:sldId id="277" r:id="rId13"/>
    <p:sldId id="278" r:id="rId14"/>
    <p:sldId id="276" r:id="rId15"/>
    <p:sldId id="273" r:id="rId16"/>
    <p:sldId id="271" r:id="rId17"/>
    <p:sldId id="279" r:id="rId18"/>
    <p:sldId id="282" r:id="rId19"/>
    <p:sldId id="280" r:id="rId20"/>
    <p:sldId id="281" r:id="rId21"/>
    <p:sldId id="28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5D7202-55F8-0C9E-5541-86CA5FFF35CD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BA6FCAA-CDE4-269B-EE05-30B5062FC361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4E88DE-4DFC-1E33-C3C1-7DC760FFF2AD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595BB4B-2F3B-B766-9188-27AB3E433174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A36B628-B367-255F-C731-E56739AAF4C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191B676-5D19-152B-A8BD-AA3268FB71CF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D32537-6E39-8D35-6AAA-933457379FCC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EBE861-89CD-EDF2-8014-A2E5B674D9B6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DB2D803-F3CA-8251-99DF-A133CCD26484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440733-9851-70D7-0114-407253AEE58C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E643973-83C5-DBC9-2B4E-8267DC58543D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EAEC1CC-0174-340D-8FA5-C4B33E36E8AE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AFAE4E2-8262-3D24-7819-D7D45681EA91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35AACB0-61D9-63F6-4CA6-32592158DFDD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764A668-B309-A008-9D59-0934200E7E19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0777C66-B23B-67ED-3267-94FF8ED00FB9}"/>
              </a:ext>
            </a:extLst>
          </p:cNvPr>
          <p:cNvSpPr/>
          <p:nvPr/>
        </p:nvSpPr>
        <p:spPr>
          <a:xfrm>
            <a:off x="190880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2692909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3010181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0B3C26C-1C4E-0B86-5AC5-11F1EEB493DC}"/>
              </a:ext>
            </a:extLst>
          </p:cNvPr>
          <p:cNvSpPr/>
          <p:nvPr/>
        </p:nvSpPr>
        <p:spPr>
          <a:xfrm>
            <a:off x="4953987" y="1879833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2719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3823444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4140716" y="2980830"/>
            <a:ext cx="265289" cy="58363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E0617-565F-B9ED-130F-9B67A407B772}"/>
              </a:ext>
            </a:extLst>
          </p:cNvPr>
          <p:cNvSpPr/>
          <p:nvPr/>
        </p:nvSpPr>
        <p:spPr>
          <a:xfrm>
            <a:off x="4953987" y="1872496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0835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3823444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5286022" y="2980830"/>
            <a:ext cx="265289" cy="583636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E0617-565F-B9ED-130F-9B67A407B772}"/>
              </a:ext>
            </a:extLst>
          </p:cNvPr>
          <p:cNvSpPr/>
          <p:nvPr/>
        </p:nvSpPr>
        <p:spPr>
          <a:xfrm>
            <a:off x="4953987" y="1872496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5546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3823444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5286022" y="2980830"/>
            <a:ext cx="265289" cy="583636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83E0617-565F-B9ED-130F-9B67A407B772}"/>
              </a:ext>
            </a:extLst>
          </p:cNvPr>
          <p:cNvSpPr/>
          <p:nvPr/>
        </p:nvSpPr>
        <p:spPr>
          <a:xfrm>
            <a:off x="4953987" y="1872496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3062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24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3823444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5286022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86F77E1-5133-80CF-B38E-46255EE487F5}"/>
              </a:ext>
            </a:extLst>
          </p:cNvPr>
          <p:cNvSpPr/>
          <p:nvPr/>
        </p:nvSpPr>
        <p:spPr>
          <a:xfrm>
            <a:off x="4957073" y="1872494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?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0112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4953987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5271259" y="2980830"/>
            <a:ext cx="265289" cy="58363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</p:spTree>
    <p:extLst>
      <p:ext uri="{BB962C8B-B14F-4D97-AF65-F5344CB8AC3E}">
        <p14:creationId xmlns:p14="http://schemas.microsoft.com/office/powerpoint/2010/main" val="333562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6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0198-2B91-EB4A-953B-D54B0EF4E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705A5D-9CED-A85A-0E46-1EC5E9B190E6}"/>
              </a:ext>
            </a:extLst>
          </p:cNvPr>
          <p:cNvGrpSpPr/>
          <p:nvPr/>
        </p:nvGrpSpPr>
        <p:grpSpPr>
          <a:xfrm>
            <a:off x="1902094" y="2115623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C6B4493-1842-1537-69F1-D8FDA045AE42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E7C1FEE-99E1-B20C-47C9-58447D2A2584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2528A9-E590-2565-26B8-30478D597BED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2B1C023-51DA-834A-BBE6-4FD628138AED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AFC3E3E-CB37-EC78-0C11-FC17EB7D8991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57F1576-59C7-835F-E274-5E1D1B9FAD3A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7F73482-0EC8-BDF0-6605-C33DB483D1DD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D66991A-A921-772F-C576-0417ADFE79D6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4BFDF98-6C09-4A4E-CA9B-3091731E7E14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7CD93FD-ADBE-BAF3-F6FE-C0D683EBD73C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F66D1A3-F81B-2FF1-A3BD-4D5E3A36E35B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13DD246-D882-C6F3-B2A4-EE925BD30169}"/>
              </a:ext>
            </a:extLst>
          </p:cNvPr>
          <p:cNvGrpSpPr/>
          <p:nvPr/>
        </p:nvGrpSpPr>
        <p:grpSpPr>
          <a:xfrm>
            <a:off x="4168198" y="4071098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ABD9CF7-6E2F-7185-4073-52869A506CB4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D3614D6-B2C7-6DFD-D5E7-CD9C0F39417D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B7D236A-0F6E-70E8-269F-847937FF3376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176583B-A5B1-FCD8-B9B6-D1855F050E4A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BF1AF8-A163-D66C-CE96-5A9CD55E9CA2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3233F1-BCCE-ABB4-A67F-2CB79715F3CB}"/>
              </a:ext>
            </a:extLst>
          </p:cNvPr>
          <p:cNvSpPr/>
          <p:nvPr/>
        </p:nvSpPr>
        <p:spPr>
          <a:xfrm>
            <a:off x="1755362" y="1963554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5FEC82F-70F5-F855-5E22-D185AC6BBB34}"/>
              </a:ext>
            </a:extLst>
          </p:cNvPr>
          <p:cNvSpPr/>
          <p:nvPr/>
        </p:nvSpPr>
        <p:spPr>
          <a:xfrm>
            <a:off x="4021466" y="3919026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C151538-F7C2-DBAA-09FE-E9B37677BEDA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3507776" y="3007405"/>
            <a:ext cx="1135561" cy="106369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421CF8-67A8-804B-2B1A-A0715E7C923A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4638319" y="3007405"/>
            <a:ext cx="5018" cy="1063693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2C42EE-7308-0428-CDF4-235883A47B9C}"/>
              </a:ext>
            </a:extLst>
          </p:cNvPr>
          <p:cNvCxnSpPr>
            <a:cxnSpLocks/>
          </p:cNvCxnSpPr>
          <p:nvPr/>
        </p:nvCxnSpPr>
        <p:spPr>
          <a:xfrm>
            <a:off x="981325" y="4330413"/>
            <a:ext cx="60748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D0BEF1A-0A48-40FD-3A5C-8E483081D0C8}"/>
              </a:ext>
            </a:extLst>
          </p:cNvPr>
          <p:cNvSpPr txBox="1"/>
          <p:nvPr/>
        </p:nvSpPr>
        <p:spPr>
          <a:xfrm>
            <a:off x="1755362" y="4145747"/>
            <a:ext cx="1927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失配后第</a:t>
            </a:r>
            <a:r>
              <a:rPr lang="en-US" altLang="zh-CN" dirty="0"/>
              <a:t>1</a:t>
            </a:r>
            <a:r>
              <a:rPr lang="zh-CN" altLang="en-US" dirty="0"/>
              <a:t>次匹配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5A6D89F-0FE5-9CC5-81B4-C467D662A4DE}"/>
              </a:ext>
            </a:extLst>
          </p:cNvPr>
          <p:cNvCxnSpPr>
            <a:cxnSpLocks/>
          </p:cNvCxnSpPr>
          <p:nvPr/>
        </p:nvCxnSpPr>
        <p:spPr>
          <a:xfrm>
            <a:off x="981325" y="4699745"/>
            <a:ext cx="607489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84C419F-B16E-378B-BED9-AD1DD8B59F14}"/>
              </a:ext>
            </a:extLst>
          </p:cNvPr>
          <p:cNvSpPr txBox="1"/>
          <p:nvPr/>
        </p:nvSpPr>
        <p:spPr>
          <a:xfrm>
            <a:off x="1755362" y="4515079"/>
            <a:ext cx="1927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失配后第</a:t>
            </a:r>
            <a:r>
              <a:rPr lang="en-US" altLang="zh-CN" dirty="0"/>
              <a:t>2</a:t>
            </a:r>
            <a:r>
              <a:rPr lang="zh-CN" altLang="en-US" dirty="0"/>
              <a:t>次匹配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849882-C509-3490-64DD-2AFC4C7E469E}"/>
              </a:ext>
            </a:extLst>
          </p:cNvPr>
          <p:cNvSpPr/>
          <p:nvPr/>
        </p:nvSpPr>
        <p:spPr>
          <a:xfrm>
            <a:off x="5293715" y="2108849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5C12EDFB-82D5-7AE5-9043-C5C14CAF0AF8}"/>
              </a:ext>
            </a:extLst>
          </p:cNvPr>
          <p:cNvSpPr/>
          <p:nvPr/>
        </p:nvSpPr>
        <p:spPr>
          <a:xfrm>
            <a:off x="5637394" y="1220887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4C2DDE16-3333-AEE1-D111-C43945E8981B}"/>
              </a:ext>
            </a:extLst>
          </p:cNvPr>
          <p:cNvSpPr/>
          <p:nvPr/>
        </p:nvSpPr>
        <p:spPr>
          <a:xfrm rot="10800000">
            <a:off x="5637394" y="5396558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2BC4B1-C9FE-5CC7-C619-EF7C94099F45}"/>
              </a:ext>
            </a:extLst>
          </p:cNvPr>
          <p:cNvSpPr/>
          <p:nvPr/>
        </p:nvSpPr>
        <p:spPr>
          <a:xfrm>
            <a:off x="5399871" y="454212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i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435E1DD-D592-3CAD-B9B9-C053A04A2F2E}"/>
              </a:ext>
            </a:extLst>
          </p:cNvPr>
          <p:cNvSpPr/>
          <p:nvPr/>
        </p:nvSpPr>
        <p:spPr>
          <a:xfrm>
            <a:off x="5399871" y="6053927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2044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8E936-5C85-C0D1-9826-8F396EFA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C013E4D-B25B-CD43-A5F3-CD379AA1EE80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233B270-D571-DF14-6AF6-384CCEA6C279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B0837BE-91E4-88D8-DDD6-F5AD9D2372B0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6ABBAB0-CE6A-B900-0D4E-696BD675D008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B0FCEFA-5725-5127-F908-33F110362AE6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BA33D9C-5C64-7366-3B75-9EC44AA46000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56F45DD-1752-75A4-2B83-51AC9D4C8B06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3AEB4F1-B763-EACC-10A5-A2FCF996C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0BDA1D-78A0-C19A-13B2-C467BC13B95C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B26FC8-EA3E-7520-1516-E03C5D4033B3}"/>
              </a:ext>
            </a:extLst>
          </p:cNvPr>
          <p:cNvGrpSpPr/>
          <p:nvPr/>
        </p:nvGrpSpPr>
        <p:grpSpPr>
          <a:xfrm>
            <a:off x="1562358" y="3827971"/>
            <a:ext cx="6604356" cy="887963"/>
            <a:chOff x="4963444" y="3163077"/>
            <a:chExt cx="2637115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03658E-693C-AA08-8A2A-58C91482C76E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367009C-710B-781D-C9FA-F1A06B240CE2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314848-274E-E1F1-619C-5EA87A846C13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73BBEBB-3820-6D58-466B-599B53DED703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CB4237D-BA5E-4BDC-E3EC-72906AE4467A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C79A85E-8E21-2334-D793-333F66296532}"/>
                </a:ext>
              </a:extLst>
            </p:cNvPr>
            <p:cNvSpPr/>
            <p:nvPr/>
          </p:nvSpPr>
          <p:spPr>
            <a:xfrm>
              <a:off x="722111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1C6A4F55-45C3-3A9C-BD59-08328A438DB5}"/>
              </a:ext>
            </a:extLst>
          </p:cNvPr>
          <p:cNvSpPr/>
          <p:nvPr/>
        </p:nvSpPr>
        <p:spPr>
          <a:xfrm>
            <a:off x="7557566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DBB478-6666-E852-7BD2-46F06CEB4035}"/>
              </a:ext>
            </a:extLst>
          </p:cNvPr>
          <p:cNvGrpSpPr/>
          <p:nvPr/>
        </p:nvGrpSpPr>
        <p:grpSpPr>
          <a:xfrm>
            <a:off x="1562358" y="1876317"/>
            <a:ext cx="6604356" cy="887963"/>
            <a:chOff x="4963444" y="3163077"/>
            <a:chExt cx="2637115" cy="35456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CC44A90-6DEE-CE12-B68E-AB0738E2F815}"/>
                </a:ext>
              </a:extLst>
            </p:cNvPr>
            <p:cNvSpPr/>
            <p:nvPr/>
          </p:nvSpPr>
          <p:spPr>
            <a:xfrm>
              <a:off x="722111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6E224B5-94B5-2CBE-987A-314CB8F864F5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0C76C9C-22FC-9299-41BD-DD95951DC273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9975C29-9037-FC58-9828-1B3365D9987C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B2EA355-EE70-7BA4-0E4A-7E7D167340FA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FDE4CEB-1CD1-F1E2-A1E8-F98AFEE1A09E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59220-75A8-691A-3569-70780A1E692F}"/>
              </a:ext>
            </a:extLst>
          </p:cNvPr>
          <p:cNvSpPr/>
          <p:nvPr/>
        </p:nvSpPr>
        <p:spPr>
          <a:xfrm>
            <a:off x="7215073" y="1876315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3EFCE07-0AC7-721F-2C6C-544CE0CBE01C}"/>
              </a:ext>
            </a:extLst>
          </p:cNvPr>
          <p:cNvSpPr/>
          <p:nvPr/>
        </p:nvSpPr>
        <p:spPr>
          <a:xfrm>
            <a:off x="1415626" y="1720427"/>
            <a:ext cx="5716694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F5FCEE3-E994-8E75-80AE-B5C710482FA3}"/>
              </a:ext>
            </a:extLst>
          </p:cNvPr>
          <p:cNvSpPr/>
          <p:nvPr/>
        </p:nvSpPr>
        <p:spPr>
          <a:xfrm>
            <a:off x="1415626" y="3675899"/>
            <a:ext cx="5716694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9C62574-7692-FEB1-6D07-E92F602BD845}"/>
              </a:ext>
            </a:extLst>
          </p:cNvPr>
          <p:cNvSpPr/>
          <p:nvPr/>
        </p:nvSpPr>
        <p:spPr>
          <a:xfrm>
            <a:off x="7516575" y="874377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868B8927-945E-94B9-FBED-E2CC954CF0E6}"/>
              </a:ext>
            </a:extLst>
          </p:cNvPr>
          <p:cNvSpPr/>
          <p:nvPr/>
        </p:nvSpPr>
        <p:spPr>
          <a:xfrm rot="10800000">
            <a:off x="7516575" y="5050048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CD91610-63CB-6754-2002-CA82655FB3CE}"/>
              </a:ext>
            </a:extLst>
          </p:cNvPr>
          <p:cNvSpPr/>
          <p:nvPr/>
        </p:nvSpPr>
        <p:spPr>
          <a:xfrm>
            <a:off x="7279052" y="107702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i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BBF639D-3D2E-927C-4E77-01DE2CF03165}"/>
              </a:ext>
            </a:extLst>
          </p:cNvPr>
          <p:cNvSpPr/>
          <p:nvPr/>
        </p:nvSpPr>
        <p:spPr>
          <a:xfrm>
            <a:off x="7279052" y="5707417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j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E444BFA-BC6D-96B6-D4F0-1B243A7F1D54}"/>
              </a:ext>
            </a:extLst>
          </p:cNvPr>
          <p:cNvSpPr txBox="1"/>
          <p:nvPr/>
        </p:nvSpPr>
        <p:spPr>
          <a:xfrm>
            <a:off x="7952847" y="3124525"/>
            <a:ext cx="653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失配</a:t>
            </a:r>
          </a:p>
        </p:txBody>
      </p:sp>
    </p:spTree>
    <p:extLst>
      <p:ext uri="{BB962C8B-B14F-4D97-AF65-F5344CB8AC3E}">
        <p14:creationId xmlns:p14="http://schemas.microsoft.com/office/powerpoint/2010/main" val="116013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5D7202-55F8-0C9E-5541-86CA5FFF35CD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BA6FCAA-CDE4-269B-EE05-30B5062FC361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4E88DE-4DFC-1E33-C3C1-7DC760FFF2AD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595BB4B-2F3B-B766-9188-27AB3E433174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A36B628-B367-255F-C731-E56739AAF4C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191B676-5D19-152B-A8BD-AA3268FB71CF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D32537-6E39-8D35-6AAA-933457379FCC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EBE861-89CD-EDF2-8014-A2E5B674D9B6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DB2D803-F3CA-8251-99DF-A133CCD26484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440733-9851-70D7-0114-407253AEE58C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E643973-83C5-DBC9-2B4E-8267DC58543D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EAEC1CC-0174-340D-8FA5-C4B33E36E8AE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AFAE4E2-8262-3D24-7819-D7D45681EA91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35AACB0-61D9-63F6-4CA6-32592158DFDD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764A668-B309-A008-9D59-0934200E7E19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0777C66-B23B-67ED-3267-94FF8ED00FB9}"/>
              </a:ext>
            </a:extLst>
          </p:cNvPr>
          <p:cNvSpPr/>
          <p:nvPr/>
        </p:nvSpPr>
        <p:spPr>
          <a:xfrm>
            <a:off x="303539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26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8E936-5C85-C0D1-9826-8F396EFA0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C013E4D-B25B-CD43-A5F3-CD379AA1EE80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233B270-D571-DF14-6AF6-384CCEA6C279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B0837BE-91E4-88D8-DDD6-F5AD9D2372B0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6ABBAB0-CE6A-B900-0D4E-696BD675D008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B0FCEFA-5725-5127-F908-33F110362AE6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EBA33D9C-5C64-7366-3B75-9EC44AA46000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56F45DD-1752-75A4-2B83-51AC9D4C8B06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D3AEB4F1-B763-EACC-10A5-A2FCF996C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B0BDA1D-78A0-C19A-13B2-C467BC13B95C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CB26FC8-EA3E-7520-1516-E03C5D4033B3}"/>
              </a:ext>
            </a:extLst>
          </p:cNvPr>
          <p:cNvGrpSpPr/>
          <p:nvPr/>
        </p:nvGrpSpPr>
        <p:grpSpPr>
          <a:xfrm>
            <a:off x="4953986" y="3827971"/>
            <a:ext cx="6604356" cy="887963"/>
            <a:chOff x="4963444" y="3163077"/>
            <a:chExt cx="2637115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403658E-693C-AA08-8A2A-58C91482C76E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367009C-710B-781D-C9FA-F1A06B240CE2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2314848-274E-E1F1-619C-5EA87A846C13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73BBEBB-3820-6D58-466B-599B53DED703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CB4237D-BA5E-4BDC-E3EC-72906AE4467A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1C79A85E-8E21-2334-D793-333F66296532}"/>
                </a:ext>
              </a:extLst>
            </p:cNvPr>
            <p:cNvSpPr/>
            <p:nvPr/>
          </p:nvSpPr>
          <p:spPr>
            <a:xfrm>
              <a:off x="722111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DBB478-6666-E852-7BD2-46F06CEB4035}"/>
              </a:ext>
            </a:extLst>
          </p:cNvPr>
          <p:cNvGrpSpPr/>
          <p:nvPr/>
        </p:nvGrpSpPr>
        <p:grpSpPr>
          <a:xfrm>
            <a:off x="1562358" y="1876317"/>
            <a:ext cx="6604356" cy="887963"/>
            <a:chOff x="4963444" y="3163077"/>
            <a:chExt cx="2637115" cy="354563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CC44A90-6DEE-CE12-B68E-AB0738E2F815}"/>
                </a:ext>
              </a:extLst>
            </p:cNvPr>
            <p:cNvSpPr/>
            <p:nvPr/>
          </p:nvSpPr>
          <p:spPr>
            <a:xfrm>
              <a:off x="722111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6E224B5-94B5-2CBE-987A-314CB8F864F5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0C76C9C-22FC-9299-41BD-DD95951DC273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9975C29-9037-FC58-9828-1B3365D9987C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1B2EA355-EE70-7BA4-0E4A-7E7D167340FA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FDE4CEB-1CD1-F1E2-A1E8-F98AFEE1A09E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1F59220-75A8-691A-3569-70780A1E692F}"/>
              </a:ext>
            </a:extLst>
          </p:cNvPr>
          <p:cNvSpPr/>
          <p:nvPr/>
        </p:nvSpPr>
        <p:spPr>
          <a:xfrm>
            <a:off x="7215073" y="1876315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?</a:t>
            </a:r>
            <a:endParaRPr lang="zh-CN" altLang="en-US" sz="44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C2D09C8-DD40-9B40-1420-4B03A721A866}"/>
              </a:ext>
            </a:extLst>
          </p:cNvPr>
          <p:cNvSpPr/>
          <p:nvPr/>
        </p:nvSpPr>
        <p:spPr>
          <a:xfrm>
            <a:off x="1415626" y="1720427"/>
            <a:ext cx="5716694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74AAD1D-0926-F512-A35B-698D189496F2}"/>
              </a:ext>
            </a:extLst>
          </p:cNvPr>
          <p:cNvSpPr/>
          <p:nvPr/>
        </p:nvSpPr>
        <p:spPr>
          <a:xfrm>
            <a:off x="4802988" y="3675899"/>
            <a:ext cx="5716694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7AF1BE47-E809-B3AE-49B7-422B551AF206}"/>
              </a:ext>
            </a:extLst>
          </p:cNvPr>
          <p:cNvSpPr/>
          <p:nvPr/>
        </p:nvSpPr>
        <p:spPr>
          <a:xfrm>
            <a:off x="4831072" y="1082705"/>
            <a:ext cx="2297571" cy="4523874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E38F7B63-B96E-228C-E26E-15264915E48E}"/>
              </a:ext>
            </a:extLst>
          </p:cNvPr>
          <p:cNvSpPr/>
          <p:nvPr/>
        </p:nvSpPr>
        <p:spPr>
          <a:xfrm>
            <a:off x="7516575" y="874377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1157C59F-2595-D350-09AA-D50275BF1538}"/>
              </a:ext>
            </a:extLst>
          </p:cNvPr>
          <p:cNvSpPr/>
          <p:nvPr/>
        </p:nvSpPr>
        <p:spPr>
          <a:xfrm rot="10800000">
            <a:off x="7516575" y="5050048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48159F0-0F87-4649-7B67-34404E8865FF}"/>
              </a:ext>
            </a:extLst>
          </p:cNvPr>
          <p:cNvSpPr/>
          <p:nvPr/>
        </p:nvSpPr>
        <p:spPr>
          <a:xfrm>
            <a:off x="7279052" y="107702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i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132B0F6-A2EA-6162-1778-97CC319D06ED}"/>
              </a:ext>
            </a:extLst>
          </p:cNvPr>
          <p:cNvSpPr/>
          <p:nvPr/>
        </p:nvSpPr>
        <p:spPr>
          <a:xfrm>
            <a:off x="7279052" y="5707417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j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337F4DC-A1B2-281C-7563-7C64005AACCE}"/>
              </a:ext>
            </a:extLst>
          </p:cNvPr>
          <p:cNvSpPr txBox="1"/>
          <p:nvPr/>
        </p:nvSpPr>
        <p:spPr>
          <a:xfrm>
            <a:off x="-721492" y="3887231"/>
            <a:ext cx="5164632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最长公共前后缀：</a:t>
            </a:r>
            <a:r>
              <a:rPr lang="en-US" altLang="zh-CN" sz="4400" dirty="0"/>
              <a:t>2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01185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0198-2B91-EB4A-953B-D54B0EF4E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98705A5D-9CED-A85A-0E46-1EC5E9B190E6}"/>
              </a:ext>
            </a:extLst>
          </p:cNvPr>
          <p:cNvGrpSpPr/>
          <p:nvPr/>
        </p:nvGrpSpPr>
        <p:grpSpPr>
          <a:xfrm>
            <a:off x="1902094" y="2115623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1C6B4493-1842-1537-69F1-D8FDA045AE42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E7C1FEE-99E1-B20C-47C9-58447D2A2584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E2528A9-E590-2565-26B8-30478D597BED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2B1C023-51DA-834A-BBE6-4FD628138AED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AFC3E3E-CB37-EC78-0C11-FC17EB7D8991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57F1576-59C7-835F-E274-5E1D1B9FAD3A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7F73482-0EC8-BDF0-6605-C33DB483D1DD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6D66991A-A921-772F-C576-0417ADFE79D6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4BFDF98-6C09-4A4E-CA9B-3091731E7E14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7CD93FD-ADBE-BAF3-F6FE-C0D683EBD73C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CF66D1A3-F81B-2FF1-A3BD-4D5E3A36E35B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13DD246-D882-C6F3-B2A4-EE925BD30169}"/>
              </a:ext>
            </a:extLst>
          </p:cNvPr>
          <p:cNvGrpSpPr/>
          <p:nvPr/>
        </p:nvGrpSpPr>
        <p:grpSpPr>
          <a:xfrm>
            <a:off x="4168198" y="4071098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ABD9CF7-6E2F-7185-4073-52869A506CB4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D3614D6-B2C7-6DFD-D5E7-CD9C0F39417D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B7D236A-0F6E-70E8-269F-847937FF3376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2176583B-A5B1-FCD8-B9B6-D1855F050E4A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BBF1AF8-A163-D66C-CE96-5A9CD55E9CA2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73233F1-BCCE-ABB4-A67F-2CB79715F3CB}"/>
              </a:ext>
            </a:extLst>
          </p:cNvPr>
          <p:cNvSpPr/>
          <p:nvPr/>
        </p:nvSpPr>
        <p:spPr>
          <a:xfrm>
            <a:off x="1755362" y="1963554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5FEC82F-70F5-F855-5E22-D185AC6BBB34}"/>
              </a:ext>
            </a:extLst>
          </p:cNvPr>
          <p:cNvSpPr/>
          <p:nvPr/>
        </p:nvSpPr>
        <p:spPr>
          <a:xfrm>
            <a:off x="4079220" y="3919026"/>
            <a:ext cx="3396647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849882-C509-3490-64DD-2AFC4C7E469E}"/>
              </a:ext>
            </a:extLst>
          </p:cNvPr>
          <p:cNvSpPr/>
          <p:nvPr/>
        </p:nvSpPr>
        <p:spPr>
          <a:xfrm>
            <a:off x="5293715" y="2108849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5C12EDFB-82D5-7AE5-9043-C5C14CAF0AF8}"/>
              </a:ext>
            </a:extLst>
          </p:cNvPr>
          <p:cNvSpPr/>
          <p:nvPr/>
        </p:nvSpPr>
        <p:spPr>
          <a:xfrm>
            <a:off x="5637394" y="1220887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4C2DDE16-3333-AEE1-D111-C43945E8981B}"/>
              </a:ext>
            </a:extLst>
          </p:cNvPr>
          <p:cNvSpPr/>
          <p:nvPr/>
        </p:nvSpPr>
        <p:spPr>
          <a:xfrm rot="10800000">
            <a:off x="5637394" y="5396558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B2BC4B1-C9FE-5CC7-C619-EF7C94099F45}"/>
              </a:ext>
            </a:extLst>
          </p:cNvPr>
          <p:cNvSpPr/>
          <p:nvPr/>
        </p:nvSpPr>
        <p:spPr>
          <a:xfrm>
            <a:off x="5399871" y="454212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i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5435E1DD-D592-3CAD-B9B9-C053A04A2F2E}"/>
              </a:ext>
            </a:extLst>
          </p:cNvPr>
          <p:cNvSpPr/>
          <p:nvPr/>
        </p:nvSpPr>
        <p:spPr>
          <a:xfrm>
            <a:off x="5399871" y="6053927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j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2DDD8B0-1585-BAF7-A468-5008A4368C82}"/>
              </a:ext>
            </a:extLst>
          </p:cNvPr>
          <p:cNvSpPr/>
          <p:nvPr/>
        </p:nvSpPr>
        <p:spPr>
          <a:xfrm>
            <a:off x="4079220" y="1220887"/>
            <a:ext cx="1130536" cy="4523874"/>
          </a:xfrm>
          <a:prstGeom prst="round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6A715E-DD19-9555-EF3D-54DCB8673148}"/>
              </a:ext>
            </a:extLst>
          </p:cNvPr>
          <p:cNvSpPr txBox="1"/>
          <p:nvPr/>
        </p:nvSpPr>
        <p:spPr>
          <a:xfrm>
            <a:off x="-1449777" y="3929191"/>
            <a:ext cx="5164632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最长公共前后缀：</a:t>
            </a:r>
            <a:r>
              <a:rPr lang="en-US" altLang="zh-CN" sz="4400" dirty="0"/>
              <a:t>1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9852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5D7202-55F8-0C9E-5541-86CA5FFF35CD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BA6FCAA-CDE4-269B-EE05-30B5062FC361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4E88DE-4DFC-1E33-C3C1-7DC760FFF2AD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595BB4B-2F3B-B766-9188-27AB3E433174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A36B628-B367-255F-C731-E56739AAF4C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191B676-5D19-152B-A8BD-AA3268FB71CF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D32537-6E39-8D35-6AAA-933457379FCC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EBE861-89CD-EDF2-8014-A2E5B674D9B6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DB2D803-F3CA-8251-99DF-A133CCD26484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440733-9851-70D7-0114-407253AEE58C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E643973-83C5-DBC9-2B4E-8267DC58543D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EAEC1CC-0174-340D-8FA5-C4B33E36E8AE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AFAE4E2-8262-3D24-7819-D7D45681EA91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35AACB0-61D9-63F6-4CA6-32592158DFDD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764A668-B309-A008-9D59-0934200E7E19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0777C66-B23B-67ED-3267-94FF8ED00FB9}"/>
              </a:ext>
            </a:extLst>
          </p:cNvPr>
          <p:cNvSpPr/>
          <p:nvPr/>
        </p:nvSpPr>
        <p:spPr>
          <a:xfrm>
            <a:off x="4165937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0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F5D7202-55F8-0C9E-5541-86CA5FFF35CD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BA6FCAA-CDE4-269B-EE05-30B5062FC361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B4E88DE-4DFC-1E33-C3C1-7DC760FFF2AD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595BB4B-2F3B-B766-9188-27AB3E433174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A36B628-B367-255F-C731-E56739AAF4C9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191B676-5D19-152B-A8BD-AA3268FB71CF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BD32537-6E39-8D35-6AAA-933457379FCC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EBE861-89CD-EDF2-8014-A2E5B674D9B6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DB2D803-F3CA-8251-99DF-A133CCD26484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440733-9851-70D7-0114-407253AEE58C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E643973-83C5-DBC9-2B4E-8267DC58543D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EAEC1CC-0174-340D-8FA5-C4B33E36E8AE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AFAE4E2-8262-3D24-7819-D7D45681EA91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35AACB0-61D9-63F6-4CA6-32592158DFDD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764A668-B309-A008-9D59-0934200E7E19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50777C66-B23B-67ED-3267-94FF8ED00FB9}"/>
              </a:ext>
            </a:extLst>
          </p:cNvPr>
          <p:cNvSpPr/>
          <p:nvPr/>
        </p:nvSpPr>
        <p:spPr>
          <a:xfrm>
            <a:off x="5296480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9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37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E747-BFEE-1FFA-06BF-E2F87417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130DCCC-1D44-1D52-FF50-6E67B9E0BABB}"/>
              </a:ext>
            </a:extLst>
          </p:cNvPr>
          <p:cNvGrpSpPr/>
          <p:nvPr/>
        </p:nvGrpSpPr>
        <p:grpSpPr>
          <a:xfrm>
            <a:off x="1562358" y="1876313"/>
            <a:ext cx="8864070" cy="887965"/>
            <a:chOff x="3645158" y="2494383"/>
            <a:chExt cx="3539417" cy="354564"/>
          </a:xfrm>
          <a:solidFill>
            <a:schemeClr val="bg2">
              <a:lumMod val="90000"/>
            </a:schemeClr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966355E-893B-37F6-8504-4000DE58C62D}"/>
                </a:ext>
              </a:extLst>
            </p:cNvPr>
            <p:cNvSpPr/>
            <p:nvPr/>
          </p:nvSpPr>
          <p:spPr>
            <a:xfrm>
              <a:off x="3645158" y="2494384"/>
              <a:ext cx="379445" cy="354563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F7EF982-0972-08A7-5D29-E84626F8296D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A639D9D-5622-96DE-8783-252C6E01A99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584D864-D801-7A54-FE62-C1CA8125A7E8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99BE811-D103-86F4-CB88-42A2A04A9549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29286CC-5A47-D28D-ABC2-D7DABB0E4D31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880B71D1-749B-5B25-7364-B4B74B3CC529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B725014-B44C-7CE0-BFE9-031AD8EE26E7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grp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C08FFC-53DC-68C0-82B3-B433BF8E7D66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06AFCEE8-3217-648E-9142-98CF7B1D92FB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31750BD-0366-6943-651C-D77F25A0E5FF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98DCFFA-C345-8327-6B81-11BBF0E43FB3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28BEDCA-7BB6-9335-B5B9-FFF68C2E7C91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ADE16E9-499F-7BE3-5E06-727A271FB90B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42294C9D-9718-1AFA-6C6A-2F442DB62F3E}"/>
              </a:ext>
            </a:extLst>
          </p:cNvPr>
          <p:cNvSpPr/>
          <p:nvPr/>
        </p:nvSpPr>
        <p:spPr>
          <a:xfrm>
            <a:off x="303539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2109C64A-9D5F-48E5-10B3-AD1F78CBCB75}"/>
              </a:ext>
            </a:extLst>
          </p:cNvPr>
          <p:cNvSpPr/>
          <p:nvPr/>
        </p:nvSpPr>
        <p:spPr>
          <a:xfrm>
            <a:off x="2630121" y="1720427"/>
            <a:ext cx="7922732" cy="1192106"/>
          </a:xfrm>
          <a:prstGeom prst="round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0D3304-FA1B-BE59-6B8E-0E8EA6CC1FA2}"/>
              </a:ext>
            </a:extLst>
          </p:cNvPr>
          <p:cNvSpPr txBox="1"/>
          <p:nvPr/>
        </p:nvSpPr>
        <p:spPr>
          <a:xfrm>
            <a:off x="5357498" y="804989"/>
            <a:ext cx="2467978" cy="769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未知区域</a:t>
            </a:r>
          </a:p>
        </p:txBody>
      </p:sp>
    </p:spTree>
    <p:extLst>
      <p:ext uri="{BB962C8B-B14F-4D97-AF65-F5344CB8AC3E}">
        <p14:creationId xmlns:p14="http://schemas.microsoft.com/office/powerpoint/2010/main" val="33498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4B5B252-BB93-A376-67E0-D4430E4ABC83}"/>
              </a:ext>
            </a:extLst>
          </p:cNvPr>
          <p:cNvGrpSpPr/>
          <p:nvPr/>
        </p:nvGrpSpPr>
        <p:grpSpPr>
          <a:xfrm>
            <a:off x="1562358" y="1876317"/>
            <a:ext cx="8864070" cy="887963"/>
            <a:chOff x="3645158" y="2494383"/>
            <a:chExt cx="3539417" cy="35456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8840010-FC13-3168-A4A0-3797BF32F330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7B6021-DEB5-8DC0-E501-E17AC1F79DB6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4EB8DCF-C7DA-C3D7-F48C-BDB13212D4D1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14D838-9EB5-FEBE-8D26-31F396B76A6E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40EB511-94E5-0BDB-EC82-AB29E75E1D29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3C7EE80-7594-1080-3C63-B234170086FD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3385C03-4B70-3ED8-C5C2-B5D11A4C3600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F807DBF-3F6F-E87B-E230-A8ECAEA55DD3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AB5267-92EF-2C16-A547-F81D46CC1F62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14EACBE-05B4-0AF0-25C4-DCB2F5AD9B3A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41E93EC-AE59-C2EC-0B38-C98DD14206C6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1D6FF971-0A62-8AA5-A88F-55A9AA531646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A6DA28E-B207-5C8D-56D6-A80C68E3D13E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6A5CACEC-D7DA-EA23-BEB4-F8C698AE7204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9" name="箭头: 下 18">
            <a:extLst>
              <a:ext uri="{FF2B5EF4-FFF2-40B4-BE49-F238E27FC236}">
                <a16:creationId xmlns:a16="http://schemas.microsoft.com/office/drawing/2014/main" id="{F25D3120-2BBE-B195-FA4E-2D6E53C4ADE1}"/>
              </a:ext>
            </a:extLst>
          </p:cNvPr>
          <p:cNvSpPr/>
          <p:nvPr/>
        </p:nvSpPr>
        <p:spPr>
          <a:xfrm>
            <a:off x="1908804" y="2980830"/>
            <a:ext cx="265289" cy="583636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2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902094" y="2115623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4168198" y="4071098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755362" y="1963554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8E37E7F-E090-EA9B-668B-C8A099E85F56}"/>
              </a:ext>
            </a:extLst>
          </p:cNvPr>
          <p:cNvSpPr/>
          <p:nvPr/>
        </p:nvSpPr>
        <p:spPr>
          <a:xfrm>
            <a:off x="4021466" y="3919026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823707-0F51-92E9-F1AC-6B9E2F12C7BE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H="1" flipV="1">
            <a:off x="3507776" y="3007405"/>
            <a:ext cx="1135561" cy="106369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417403-757C-2B50-56AA-D26EFCBC7411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4638319" y="3007405"/>
            <a:ext cx="5018" cy="1063693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56C1B12-63EB-9E63-BACC-827B0F275979}"/>
              </a:ext>
            </a:extLst>
          </p:cNvPr>
          <p:cNvCxnSpPr>
            <a:cxnSpLocks/>
          </p:cNvCxnSpPr>
          <p:nvPr/>
        </p:nvCxnSpPr>
        <p:spPr>
          <a:xfrm>
            <a:off x="981325" y="4330413"/>
            <a:ext cx="607489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7D7098B-0017-9B22-3E26-1D54A6610289}"/>
              </a:ext>
            </a:extLst>
          </p:cNvPr>
          <p:cNvSpPr txBox="1"/>
          <p:nvPr/>
        </p:nvSpPr>
        <p:spPr>
          <a:xfrm>
            <a:off x="1755362" y="4145747"/>
            <a:ext cx="1927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失配后第</a:t>
            </a:r>
            <a:r>
              <a:rPr lang="en-US" altLang="zh-CN" dirty="0"/>
              <a:t>1</a:t>
            </a:r>
            <a:r>
              <a:rPr lang="zh-CN" altLang="en-US" dirty="0"/>
              <a:t>次匹配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D794724-D203-CA80-55B0-650896824F6C}"/>
              </a:ext>
            </a:extLst>
          </p:cNvPr>
          <p:cNvCxnSpPr>
            <a:cxnSpLocks/>
          </p:cNvCxnSpPr>
          <p:nvPr/>
        </p:nvCxnSpPr>
        <p:spPr>
          <a:xfrm>
            <a:off x="981325" y="4699745"/>
            <a:ext cx="607489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72BDFB9-A52B-86D2-10B1-54A74AE7F4EC}"/>
              </a:ext>
            </a:extLst>
          </p:cNvPr>
          <p:cNvSpPr txBox="1"/>
          <p:nvPr/>
        </p:nvSpPr>
        <p:spPr>
          <a:xfrm>
            <a:off x="1755362" y="4515079"/>
            <a:ext cx="19279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失配后第</a:t>
            </a:r>
            <a:r>
              <a:rPr lang="en-US" altLang="zh-CN" dirty="0"/>
              <a:t>2</a:t>
            </a:r>
            <a:r>
              <a:rPr lang="zh-CN" altLang="en-US" dirty="0"/>
              <a:t>次匹配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4784BE5-5D12-ACDF-4E4C-82768F1172F9}"/>
              </a:ext>
            </a:extLst>
          </p:cNvPr>
          <p:cNvSpPr/>
          <p:nvPr/>
        </p:nvSpPr>
        <p:spPr>
          <a:xfrm>
            <a:off x="5293715" y="2108849"/>
            <a:ext cx="950277" cy="887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a</a:t>
            </a:r>
            <a:endParaRPr lang="zh-CN" altLang="en-US" sz="4400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EF4EFE13-F727-33D1-41FB-48BDA49A1032}"/>
              </a:ext>
            </a:extLst>
          </p:cNvPr>
          <p:cNvSpPr/>
          <p:nvPr/>
        </p:nvSpPr>
        <p:spPr>
          <a:xfrm>
            <a:off x="5637394" y="1220887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81B11FC1-52D0-ED41-9C4C-353495C4D5DA}"/>
              </a:ext>
            </a:extLst>
          </p:cNvPr>
          <p:cNvSpPr/>
          <p:nvPr/>
        </p:nvSpPr>
        <p:spPr>
          <a:xfrm rot="10800000">
            <a:off x="5637394" y="5396558"/>
            <a:ext cx="266497" cy="657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E69D2CF-0590-FC88-A777-6052FE8D526C}"/>
              </a:ext>
            </a:extLst>
          </p:cNvPr>
          <p:cNvSpPr/>
          <p:nvPr/>
        </p:nvSpPr>
        <p:spPr>
          <a:xfrm>
            <a:off x="5399871" y="454212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i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CFE9955-768B-F973-080B-7BF03531D6F4}"/>
              </a:ext>
            </a:extLst>
          </p:cNvPr>
          <p:cNvSpPr/>
          <p:nvPr/>
        </p:nvSpPr>
        <p:spPr>
          <a:xfrm>
            <a:off x="5399871" y="6053927"/>
            <a:ext cx="737963" cy="657369"/>
          </a:xfrm>
          <a:prstGeom prst="round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06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A2CF-3F5E-DC04-A659-C0FE1B40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F14FD4-6A10-FD38-7F2F-A57340D19BD2}"/>
              </a:ext>
            </a:extLst>
          </p:cNvPr>
          <p:cNvGrpSpPr/>
          <p:nvPr/>
        </p:nvGrpSpPr>
        <p:grpSpPr>
          <a:xfrm>
            <a:off x="1562358" y="1872496"/>
            <a:ext cx="8864070" cy="891782"/>
            <a:chOff x="3645158" y="2492858"/>
            <a:chExt cx="3539417" cy="35608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01B1A5-1ADD-3B0D-D412-23788D4522B5}"/>
                </a:ext>
              </a:extLst>
            </p:cNvPr>
            <p:cNvSpPr/>
            <p:nvPr/>
          </p:nvSpPr>
          <p:spPr>
            <a:xfrm>
              <a:off x="364515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BF56D9-724C-EC6F-3D69-97D7E440459E}"/>
                </a:ext>
              </a:extLst>
            </p:cNvPr>
            <p:cNvSpPr/>
            <p:nvPr/>
          </p:nvSpPr>
          <p:spPr>
            <a:xfrm>
              <a:off x="40965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692F93F-7837-9F07-1BCE-7EC0F9CE1E6A}"/>
                </a:ext>
              </a:extLst>
            </p:cNvPr>
            <p:cNvSpPr/>
            <p:nvPr/>
          </p:nvSpPr>
          <p:spPr>
            <a:xfrm>
              <a:off x="45480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F2CE44-53E7-68F6-5F17-FC15B2A4CDAA}"/>
                </a:ext>
              </a:extLst>
            </p:cNvPr>
            <p:cNvSpPr/>
            <p:nvPr/>
          </p:nvSpPr>
          <p:spPr>
            <a:xfrm>
              <a:off x="4999433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7AE0ABB-3395-34B0-BA9D-9AA3EBC8294E}"/>
                </a:ext>
              </a:extLst>
            </p:cNvPr>
            <p:cNvSpPr/>
            <p:nvPr/>
          </p:nvSpPr>
          <p:spPr>
            <a:xfrm>
              <a:off x="5450858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CFBC75-0422-1410-D8F4-9BE8AD753F44}"/>
                </a:ext>
              </a:extLst>
            </p:cNvPr>
            <p:cNvSpPr/>
            <p:nvPr/>
          </p:nvSpPr>
          <p:spPr>
            <a:xfrm>
              <a:off x="5902283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F60DFE3-5CCE-475E-7ACC-607A470995EC}"/>
                </a:ext>
              </a:extLst>
            </p:cNvPr>
            <p:cNvSpPr/>
            <p:nvPr/>
          </p:nvSpPr>
          <p:spPr>
            <a:xfrm>
              <a:off x="6353708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67AFCC-189E-6086-D3FC-3679EDD77AAB}"/>
                </a:ext>
              </a:extLst>
            </p:cNvPr>
            <p:cNvSpPr/>
            <p:nvPr/>
          </p:nvSpPr>
          <p:spPr>
            <a:xfrm>
              <a:off x="6805130" y="2494383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21927F7-0572-939F-CDCC-7CF599DEA1B3}"/>
                </a:ext>
              </a:extLst>
            </p:cNvPr>
            <p:cNvSpPr/>
            <p:nvPr/>
          </p:nvSpPr>
          <p:spPr>
            <a:xfrm>
              <a:off x="5902283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45E9A988-6BCD-DFCA-2970-EB3545B991E8}"/>
                </a:ext>
              </a:extLst>
            </p:cNvPr>
            <p:cNvSpPr/>
            <p:nvPr/>
          </p:nvSpPr>
          <p:spPr>
            <a:xfrm>
              <a:off x="6353705" y="2494383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30A97F7-7793-C25C-750E-3955AB2ABF34}"/>
                </a:ext>
              </a:extLst>
            </p:cNvPr>
            <p:cNvSpPr/>
            <p:nvPr/>
          </p:nvSpPr>
          <p:spPr>
            <a:xfrm>
              <a:off x="6805130" y="2492858"/>
              <a:ext cx="379445" cy="3545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?</a:t>
              </a:r>
              <a:endParaRPr lang="zh-CN" altLang="en-US" sz="44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B241901-7D5B-978F-46B6-5FB369F1C6C9}"/>
              </a:ext>
            </a:extLst>
          </p:cNvPr>
          <p:cNvGrpSpPr/>
          <p:nvPr/>
        </p:nvGrpSpPr>
        <p:grpSpPr>
          <a:xfrm>
            <a:off x="1562358" y="3827971"/>
            <a:ext cx="5472441" cy="887963"/>
            <a:chOff x="4963444" y="3163077"/>
            <a:chExt cx="2185142" cy="35456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BF4742B-2F42-249D-DC27-7D5117EEC093}"/>
                </a:ext>
              </a:extLst>
            </p:cNvPr>
            <p:cNvSpPr/>
            <p:nvPr/>
          </p:nvSpPr>
          <p:spPr>
            <a:xfrm>
              <a:off x="496344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F66888E-3127-7433-92DB-4696603B8D68}"/>
                </a:ext>
              </a:extLst>
            </p:cNvPr>
            <p:cNvSpPr/>
            <p:nvPr/>
          </p:nvSpPr>
          <p:spPr>
            <a:xfrm>
              <a:off x="541486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ABF62EB-5BD8-4BDA-0ABB-FC289EBD92B5}"/>
                </a:ext>
              </a:extLst>
            </p:cNvPr>
            <p:cNvSpPr/>
            <p:nvPr/>
          </p:nvSpPr>
          <p:spPr>
            <a:xfrm>
              <a:off x="5866294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a</a:t>
              </a:r>
              <a:endParaRPr lang="zh-CN" altLang="en-US" sz="4400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075BC0A-4C88-6C28-01E5-C367004904F6}"/>
                </a:ext>
              </a:extLst>
            </p:cNvPr>
            <p:cNvSpPr/>
            <p:nvPr/>
          </p:nvSpPr>
          <p:spPr>
            <a:xfrm>
              <a:off x="6317719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b</a:t>
              </a:r>
              <a:endParaRPr lang="zh-CN" altLang="en-US" sz="4400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5E4354C-FCB6-F7DA-F3D0-838189C5AF50}"/>
                </a:ext>
              </a:extLst>
            </p:cNvPr>
            <p:cNvSpPr/>
            <p:nvPr/>
          </p:nvSpPr>
          <p:spPr>
            <a:xfrm>
              <a:off x="6769141" y="3163077"/>
              <a:ext cx="379445" cy="354563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c</a:t>
              </a:r>
              <a:endParaRPr lang="zh-CN" altLang="en-US" sz="4400" dirty="0"/>
            </a:p>
          </p:txBody>
        </p:sp>
      </p:grpSp>
      <p:sp>
        <p:nvSpPr>
          <p:cNvPr id="2" name="箭头: 下 1">
            <a:extLst>
              <a:ext uri="{FF2B5EF4-FFF2-40B4-BE49-F238E27FC236}">
                <a16:creationId xmlns:a16="http://schemas.microsoft.com/office/drawing/2014/main" id="{3591F93F-4C00-418D-A8A3-FDB9207C0C64}"/>
              </a:ext>
            </a:extLst>
          </p:cNvPr>
          <p:cNvSpPr/>
          <p:nvPr/>
        </p:nvSpPr>
        <p:spPr>
          <a:xfrm>
            <a:off x="5296480" y="2980830"/>
            <a:ext cx="265289" cy="58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3A9D00E-620E-C476-4054-19DDF88023DB}"/>
              </a:ext>
            </a:extLst>
          </p:cNvPr>
          <p:cNvSpPr/>
          <p:nvPr/>
        </p:nvSpPr>
        <p:spPr>
          <a:xfrm>
            <a:off x="1415626" y="1720427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B7EE7C-7F3F-97D6-8572-F2B5FF8FE3BD}"/>
              </a:ext>
            </a:extLst>
          </p:cNvPr>
          <p:cNvSpPr txBox="1"/>
          <p:nvPr/>
        </p:nvSpPr>
        <p:spPr>
          <a:xfrm>
            <a:off x="755170" y="725193"/>
            <a:ext cx="466349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主串与模式串相同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665B44-89FA-E829-3091-B9B01A7B9C5A}"/>
              </a:ext>
            </a:extLst>
          </p:cNvPr>
          <p:cNvSpPr/>
          <p:nvPr/>
        </p:nvSpPr>
        <p:spPr>
          <a:xfrm>
            <a:off x="1415626" y="3675899"/>
            <a:ext cx="3454401" cy="1192106"/>
          </a:xfrm>
          <a:prstGeom prst="round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EE3D52-8B9B-CDEB-7D54-3522D8F7E56E}"/>
              </a:ext>
            </a:extLst>
          </p:cNvPr>
          <p:cNvSpPr txBox="1"/>
          <p:nvPr/>
        </p:nvSpPr>
        <p:spPr>
          <a:xfrm>
            <a:off x="5666239" y="3105618"/>
            <a:ext cx="6532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失配</a:t>
            </a:r>
          </a:p>
        </p:txBody>
      </p:sp>
    </p:spTree>
    <p:extLst>
      <p:ext uri="{BB962C8B-B14F-4D97-AF65-F5344CB8AC3E}">
        <p14:creationId xmlns:p14="http://schemas.microsoft.com/office/powerpoint/2010/main" val="159645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378</Words>
  <Application>Microsoft Office PowerPoint</Application>
  <PresentationFormat>宽屏</PresentationFormat>
  <Paragraphs>314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mshylf</dc:creator>
  <cp:lastModifiedBy>lingfeng yan</cp:lastModifiedBy>
  <cp:revision>8</cp:revision>
  <dcterms:created xsi:type="dcterms:W3CDTF">2025-04-05T15:25:11Z</dcterms:created>
  <dcterms:modified xsi:type="dcterms:W3CDTF">2025-04-06T18:02:37Z</dcterms:modified>
</cp:coreProperties>
</file>