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0" r:id="rId14"/>
    <p:sldId id="268" r:id="rId15"/>
    <p:sldId id="269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4" d="100"/>
          <a:sy n="94" d="100"/>
        </p:scale>
        <p:origin x="1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2025/4/5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2025/4/5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2025/4/5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2025/4/5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2025/4/5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2025/4/5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2025/4/5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2025/4/5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2025/4/5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2025/4/5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2025/4/5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2025/4/5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>
            <a:extLst>
              <a:ext uri="{FF2B5EF4-FFF2-40B4-BE49-F238E27FC236}">
                <a16:creationId xmlns:a16="http://schemas.microsoft.com/office/drawing/2014/main" id="{D59A0726-BA04-CE07-4FED-19A7918FFFD1}"/>
              </a:ext>
            </a:extLst>
          </p:cNvPr>
          <p:cNvGrpSpPr/>
          <p:nvPr/>
        </p:nvGrpSpPr>
        <p:grpSpPr>
          <a:xfrm>
            <a:off x="1562358" y="1876317"/>
            <a:ext cx="8864070" cy="887963"/>
            <a:chOff x="3645158" y="2494383"/>
            <a:chExt cx="3539417" cy="354563"/>
          </a:xfrm>
        </p:grpSpPr>
        <p:sp>
          <p:nvSpPr>
            <p:cNvPr id="3" name="矩形: 圆角 2">
              <a:extLst>
                <a:ext uri="{FF2B5EF4-FFF2-40B4-BE49-F238E27FC236}">
                  <a16:creationId xmlns:a16="http://schemas.microsoft.com/office/drawing/2014/main" id="{912F0C9D-BC3A-74CA-1EE8-D395AB609496}"/>
                </a:ext>
              </a:extLst>
            </p:cNvPr>
            <p:cNvSpPr/>
            <p:nvPr/>
          </p:nvSpPr>
          <p:spPr>
            <a:xfrm>
              <a:off x="3645158" y="2494383"/>
              <a:ext cx="379445" cy="354563"/>
            </a:xfrm>
            <a:prstGeom prst="round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/>
                <a:t>a</a:t>
              </a:r>
            </a:p>
          </p:txBody>
        </p:sp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98D638F3-FC91-252A-7D48-A8773F720AB4}"/>
                </a:ext>
              </a:extLst>
            </p:cNvPr>
            <p:cNvSpPr/>
            <p:nvPr/>
          </p:nvSpPr>
          <p:spPr>
            <a:xfrm>
              <a:off x="4096583" y="2494383"/>
              <a:ext cx="379445" cy="354563"/>
            </a:xfrm>
            <a:prstGeom prst="round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/>
                <a:t>b</a:t>
              </a:r>
              <a:endParaRPr lang="zh-CN" altLang="en-US" sz="4400" dirty="0"/>
            </a:p>
          </p:txBody>
        </p:sp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B4E69CBD-1973-98A0-F7B7-A1090F25EEF7}"/>
                </a:ext>
              </a:extLst>
            </p:cNvPr>
            <p:cNvSpPr/>
            <p:nvPr/>
          </p:nvSpPr>
          <p:spPr>
            <a:xfrm>
              <a:off x="4548008" y="2494383"/>
              <a:ext cx="379445" cy="354563"/>
            </a:xfrm>
            <a:prstGeom prst="round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/>
                <a:t>a</a:t>
              </a:r>
              <a:endParaRPr lang="zh-CN" altLang="en-US" sz="4400" dirty="0"/>
            </a:p>
          </p:txBody>
        </p:sp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0972E95B-BEC6-4D0E-D48C-FC30B3FA0333}"/>
                </a:ext>
              </a:extLst>
            </p:cNvPr>
            <p:cNvSpPr/>
            <p:nvPr/>
          </p:nvSpPr>
          <p:spPr>
            <a:xfrm>
              <a:off x="4999433" y="2494383"/>
              <a:ext cx="379445" cy="354563"/>
            </a:xfrm>
            <a:prstGeom prst="round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/>
                <a:t>a</a:t>
              </a:r>
              <a:endParaRPr lang="zh-CN" altLang="en-US" sz="4400" dirty="0"/>
            </a:p>
          </p:txBody>
        </p:sp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63BA22DA-2C59-3266-F8B2-8AE91469A0A3}"/>
                </a:ext>
              </a:extLst>
            </p:cNvPr>
            <p:cNvSpPr/>
            <p:nvPr/>
          </p:nvSpPr>
          <p:spPr>
            <a:xfrm>
              <a:off x="5450858" y="2494383"/>
              <a:ext cx="379445" cy="354563"/>
            </a:xfrm>
            <a:prstGeom prst="round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/>
                <a:t>b</a:t>
              </a:r>
              <a:endParaRPr lang="zh-CN" altLang="en-US" sz="4400" dirty="0"/>
            </a:p>
          </p:txBody>
        </p:sp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4F09B795-7986-5100-60C3-511EF5E0BBDC}"/>
                </a:ext>
              </a:extLst>
            </p:cNvPr>
            <p:cNvSpPr/>
            <p:nvPr/>
          </p:nvSpPr>
          <p:spPr>
            <a:xfrm>
              <a:off x="5902283" y="2494383"/>
              <a:ext cx="379445" cy="354563"/>
            </a:xfrm>
            <a:prstGeom prst="round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/>
                <a:t>a</a:t>
              </a:r>
              <a:endParaRPr lang="zh-CN" altLang="en-US" sz="4400" dirty="0"/>
            </a:p>
          </p:txBody>
        </p:sp>
        <p:sp>
          <p:nvSpPr>
            <p:cNvPr id="9" name="矩形: 圆角 8">
              <a:extLst>
                <a:ext uri="{FF2B5EF4-FFF2-40B4-BE49-F238E27FC236}">
                  <a16:creationId xmlns:a16="http://schemas.microsoft.com/office/drawing/2014/main" id="{B8278D47-BC37-082E-2D6D-0A5342D15405}"/>
                </a:ext>
              </a:extLst>
            </p:cNvPr>
            <p:cNvSpPr/>
            <p:nvPr/>
          </p:nvSpPr>
          <p:spPr>
            <a:xfrm>
              <a:off x="6353708" y="2494383"/>
              <a:ext cx="379445" cy="354563"/>
            </a:xfrm>
            <a:prstGeom prst="round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/>
                <a:t>b</a:t>
              </a:r>
              <a:endParaRPr lang="zh-CN" altLang="en-US" sz="4400" dirty="0"/>
            </a:p>
          </p:txBody>
        </p:sp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8F2A3DA1-20C0-F5DD-28B2-522CD8633B05}"/>
                </a:ext>
              </a:extLst>
            </p:cNvPr>
            <p:cNvSpPr/>
            <p:nvPr/>
          </p:nvSpPr>
          <p:spPr>
            <a:xfrm>
              <a:off x="6805130" y="2494383"/>
              <a:ext cx="379445" cy="354563"/>
            </a:xfrm>
            <a:prstGeom prst="round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/>
                <a:t>c</a:t>
              </a:r>
              <a:endParaRPr lang="zh-CN" altLang="en-US" sz="4400" dirty="0"/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1AAF2D43-D1B4-684B-E502-F243E2D294C2}"/>
              </a:ext>
            </a:extLst>
          </p:cNvPr>
          <p:cNvGrpSpPr/>
          <p:nvPr/>
        </p:nvGrpSpPr>
        <p:grpSpPr>
          <a:xfrm>
            <a:off x="1562358" y="3827971"/>
            <a:ext cx="5472441" cy="887963"/>
            <a:chOff x="4963444" y="3163077"/>
            <a:chExt cx="2185142" cy="354563"/>
          </a:xfrm>
        </p:grpSpPr>
        <p:sp>
          <p:nvSpPr>
            <p:cNvPr id="16" name="矩形: 圆角 15">
              <a:extLst>
                <a:ext uri="{FF2B5EF4-FFF2-40B4-BE49-F238E27FC236}">
                  <a16:creationId xmlns:a16="http://schemas.microsoft.com/office/drawing/2014/main" id="{D579B266-8ED3-0444-3F87-80409339F4EC}"/>
                </a:ext>
              </a:extLst>
            </p:cNvPr>
            <p:cNvSpPr/>
            <p:nvPr/>
          </p:nvSpPr>
          <p:spPr>
            <a:xfrm>
              <a:off x="4963444" y="3163077"/>
              <a:ext cx="379445" cy="354563"/>
            </a:xfrm>
            <a:prstGeom prst="round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/>
                <a:t>a</a:t>
              </a:r>
              <a:endParaRPr lang="zh-CN" altLang="en-US" sz="4400" dirty="0"/>
            </a:p>
          </p:txBody>
        </p:sp>
        <p:sp>
          <p:nvSpPr>
            <p:cNvPr id="17" name="矩形: 圆角 16">
              <a:extLst>
                <a:ext uri="{FF2B5EF4-FFF2-40B4-BE49-F238E27FC236}">
                  <a16:creationId xmlns:a16="http://schemas.microsoft.com/office/drawing/2014/main" id="{63A5CE12-D3F3-ED9E-21BB-5F0A5B3CF258}"/>
                </a:ext>
              </a:extLst>
            </p:cNvPr>
            <p:cNvSpPr/>
            <p:nvPr/>
          </p:nvSpPr>
          <p:spPr>
            <a:xfrm>
              <a:off x="5414869" y="3163077"/>
              <a:ext cx="379445" cy="354563"/>
            </a:xfrm>
            <a:prstGeom prst="round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/>
                <a:t>b</a:t>
              </a:r>
              <a:endParaRPr lang="zh-CN" altLang="en-US" sz="4400" dirty="0"/>
            </a:p>
          </p:txBody>
        </p:sp>
        <p:sp>
          <p:nvSpPr>
            <p:cNvPr id="18" name="矩形: 圆角 17">
              <a:extLst>
                <a:ext uri="{FF2B5EF4-FFF2-40B4-BE49-F238E27FC236}">
                  <a16:creationId xmlns:a16="http://schemas.microsoft.com/office/drawing/2014/main" id="{3622F87E-9B19-3A1C-0F1C-81665E10A2FE}"/>
                </a:ext>
              </a:extLst>
            </p:cNvPr>
            <p:cNvSpPr/>
            <p:nvPr/>
          </p:nvSpPr>
          <p:spPr>
            <a:xfrm>
              <a:off x="5866294" y="3163077"/>
              <a:ext cx="379445" cy="354563"/>
            </a:xfrm>
            <a:prstGeom prst="round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/>
                <a:t>a</a:t>
              </a:r>
              <a:endParaRPr lang="zh-CN" altLang="en-US" sz="4400" dirty="0"/>
            </a:p>
          </p:txBody>
        </p:sp>
        <p:sp>
          <p:nvSpPr>
            <p:cNvPr id="19" name="矩形: 圆角 18">
              <a:extLst>
                <a:ext uri="{FF2B5EF4-FFF2-40B4-BE49-F238E27FC236}">
                  <a16:creationId xmlns:a16="http://schemas.microsoft.com/office/drawing/2014/main" id="{D53064E6-8D10-7E82-3F09-D7C7A8AD5B76}"/>
                </a:ext>
              </a:extLst>
            </p:cNvPr>
            <p:cNvSpPr/>
            <p:nvPr/>
          </p:nvSpPr>
          <p:spPr>
            <a:xfrm>
              <a:off x="6317719" y="3163077"/>
              <a:ext cx="379445" cy="354563"/>
            </a:xfrm>
            <a:prstGeom prst="round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/>
                <a:t>b</a:t>
              </a:r>
              <a:endParaRPr lang="zh-CN" altLang="en-US" sz="4400" dirty="0"/>
            </a:p>
          </p:txBody>
        </p:sp>
        <p:sp>
          <p:nvSpPr>
            <p:cNvPr id="20" name="矩形: 圆角 19">
              <a:extLst>
                <a:ext uri="{FF2B5EF4-FFF2-40B4-BE49-F238E27FC236}">
                  <a16:creationId xmlns:a16="http://schemas.microsoft.com/office/drawing/2014/main" id="{62477072-053A-BB71-DCC0-84C2F76488DB}"/>
                </a:ext>
              </a:extLst>
            </p:cNvPr>
            <p:cNvSpPr/>
            <p:nvPr/>
          </p:nvSpPr>
          <p:spPr>
            <a:xfrm>
              <a:off x="6769141" y="3163077"/>
              <a:ext cx="379445" cy="354563"/>
            </a:xfrm>
            <a:prstGeom prst="round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/>
                <a:t>c</a:t>
              </a:r>
              <a:endParaRPr lang="zh-CN" altLang="en-US" sz="4400" dirty="0"/>
            </a:p>
          </p:txBody>
        </p:sp>
      </p:grpSp>
      <p:sp>
        <p:nvSpPr>
          <p:cNvPr id="2" name="箭头: 下 1">
            <a:extLst>
              <a:ext uri="{FF2B5EF4-FFF2-40B4-BE49-F238E27FC236}">
                <a16:creationId xmlns:a16="http://schemas.microsoft.com/office/drawing/2014/main" id="{3A3F983E-3CC8-DB9E-2ABC-85DAE8A5B5D0}"/>
              </a:ext>
            </a:extLst>
          </p:cNvPr>
          <p:cNvSpPr/>
          <p:nvPr/>
        </p:nvSpPr>
        <p:spPr>
          <a:xfrm>
            <a:off x="1908804" y="2980830"/>
            <a:ext cx="265289" cy="583636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15490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0B046C-794A-2056-17D6-73235B0B25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>
            <a:extLst>
              <a:ext uri="{FF2B5EF4-FFF2-40B4-BE49-F238E27FC236}">
                <a16:creationId xmlns:a16="http://schemas.microsoft.com/office/drawing/2014/main" id="{A028D5F7-5AA0-7658-499A-1405442B361F}"/>
              </a:ext>
            </a:extLst>
          </p:cNvPr>
          <p:cNvGrpSpPr/>
          <p:nvPr/>
        </p:nvGrpSpPr>
        <p:grpSpPr>
          <a:xfrm>
            <a:off x="1562358" y="1876317"/>
            <a:ext cx="8864070" cy="887963"/>
            <a:chOff x="3645158" y="2494383"/>
            <a:chExt cx="3539417" cy="354563"/>
          </a:xfrm>
        </p:grpSpPr>
        <p:sp>
          <p:nvSpPr>
            <p:cNvPr id="3" name="矩形: 圆角 2">
              <a:extLst>
                <a:ext uri="{FF2B5EF4-FFF2-40B4-BE49-F238E27FC236}">
                  <a16:creationId xmlns:a16="http://schemas.microsoft.com/office/drawing/2014/main" id="{6178E444-2CB1-62BC-1C82-B436A369BE4E}"/>
                </a:ext>
              </a:extLst>
            </p:cNvPr>
            <p:cNvSpPr/>
            <p:nvPr/>
          </p:nvSpPr>
          <p:spPr>
            <a:xfrm>
              <a:off x="3645158" y="2494383"/>
              <a:ext cx="379445" cy="354563"/>
            </a:xfrm>
            <a:prstGeom prst="round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/>
                <a:t>a</a:t>
              </a:r>
            </a:p>
          </p:txBody>
        </p:sp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8BBDA3D8-039A-E3FF-AC28-86118E835665}"/>
                </a:ext>
              </a:extLst>
            </p:cNvPr>
            <p:cNvSpPr/>
            <p:nvPr/>
          </p:nvSpPr>
          <p:spPr>
            <a:xfrm>
              <a:off x="4096583" y="2494383"/>
              <a:ext cx="379445" cy="354563"/>
            </a:xfrm>
            <a:prstGeom prst="round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/>
                <a:t>b</a:t>
              </a:r>
              <a:endParaRPr lang="zh-CN" altLang="en-US" sz="4400" dirty="0"/>
            </a:p>
          </p:txBody>
        </p:sp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7007BAE8-4160-B671-94E8-52AFAAB7D5AD}"/>
                </a:ext>
              </a:extLst>
            </p:cNvPr>
            <p:cNvSpPr/>
            <p:nvPr/>
          </p:nvSpPr>
          <p:spPr>
            <a:xfrm>
              <a:off x="4548008" y="2494383"/>
              <a:ext cx="379445" cy="354563"/>
            </a:xfrm>
            <a:prstGeom prst="round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/>
                <a:t>a</a:t>
              </a:r>
              <a:endParaRPr lang="zh-CN" altLang="en-US" sz="4400" dirty="0"/>
            </a:p>
          </p:txBody>
        </p:sp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D4C257A6-C96F-30DB-AB02-8133210A0698}"/>
                </a:ext>
              </a:extLst>
            </p:cNvPr>
            <p:cNvSpPr/>
            <p:nvPr/>
          </p:nvSpPr>
          <p:spPr>
            <a:xfrm>
              <a:off x="4999433" y="2494383"/>
              <a:ext cx="379445" cy="354563"/>
            </a:xfrm>
            <a:prstGeom prst="round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/>
                <a:t>a</a:t>
              </a:r>
              <a:endParaRPr lang="zh-CN" altLang="en-US" sz="4400" dirty="0"/>
            </a:p>
          </p:txBody>
        </p:sp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BCAF57B4-D132-DC52-5AEB-9C78F72D9073}"/>
                </a:ext>
              </a:extLst>
            </p:cNvPr>
            <p:cNvSpPr/>
            <p:nvPr/>
          </p:nvSpPr>
          <p:spPr>
            <a:xfrm>
              <a:off x="5450858" y="2494383"/>
              <a:ext cx="379445" cy="354563"/>
            </a:xfrm>
            <a:prstGeom prst="round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/>
                <a:t>b</a:t>
              </a:r>
              <a:endParaRPr lang="zh-CN" altLang="en-US" sz="4400" dirty="0"/>
            </a:p>
          </p:txBody>
        </p:sp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A73A800B-A757-62BE-C176-AED2D8BBAFBB}"/>
                </a:ext>
              </a:extLst>
            </p:cNvPr>
            <p:cNvSpPr/>
            <p:nvPr/>
          </p:nvSpPr>
          <p:spPr>
            <a:xfrm>
              <a:off x="5902283" y="2494383"/>
              <a:ext cx="379445" cy="354563"/>
            </a:xfrm>
            <a:prstGeom prst="round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/>
                <a:t>a</a:t>
              </a:r>
              <a:endParaRPr lang="zh-CN" altLang="en-US" sz="4400" dirty="0"/>
            </a:p>
          </p:txBody>
        </p:sp>
        <p:sp>
          <p:nvSpPr>
            <p:cNvPr id="9" name="矩形: 圆角 8">
              <a:extLst>
                <a:ext uri="{FF2B5EF4-FFF2-40B4-BE49-F238E27FC236}">
                  <a16:creationId xmlns:a16="http://schemas.microsoft.com/office/drawing/2014/main" id="{1E790ED8-CE3E-B0C7-EA26-6A5BDBA7D46D}"/>
                </a:ext>
              </a:extLst>
            </p:cNvPr>
            <p:cNvSpPr/>
            <p:nvPr/>
          </p:nvSpPr>
          <p:spPr>
            <a:xfrm>
              <a:off x="6353708" y="2494383"/>
              <a:ext cx="379445" cy="354563"/>
            </a:xfrm>
            <a:prstGeom prst="round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/>
                <a:t>b</a:t>
              </a:r>
              <a:endParaRPr lang="zh-CN" altLang="en-US" sz="4400" dirty="0"/>
            </a:p>
          </p:txBody>
        </p:sp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0BA200DE-BF10-30D5-1EA6-50AE70A2060D}"/>
                </a:ext>
              </a:extLst>
            </p:cNvPr>
            <p:cNvSpPr/>
            <p:nvPr/>
          </p:nvSpPr>
          <p:spPr>
            <a:xfrm>
              <a:off x="6805130" y="2494383"/>
              <a:ext cx="379445" cy="354563"/>
            </a:xfrm>
            <a:prstGeom prst="round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/>
                <a:t>c</a:t>
              </a:r>
              <a:endParaRPr lang="zh-CN" altLang="en-US" sz="4400" dirty="0"/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AA8FC257-887A-0282-83C1-DA1B02FE86A6}"/>
              </a:ext>
            </a:extLst>
          </p:cNvPr>
          <p:cNvGrpSpPr/>
          <p:nvPr/>
        </p:nvGrpSpPr>
        <p:grpSpPr>
          <a:xfrm>
            <a:off x="4953990" y="3827971"/>
            <a:ext cx="5472441" cy="887963"/>
            <a:chOff x="4963444" y="3163077"/>
            <a:chExt cx="2185142" cy="354563"/>
          </a:xfrm>
        </p:grpSpPr>
        <p:sp>
          <p:nvSpPr>
            <p:cNvPr id="16" name="矩形: 圆角 15">
              <a:extLst>
                <a:ext uri="{FF2B5EF4-FFF2-40B4-BE49-F238E27FC236}">
                  <a16:creationId xmlns:a16="http://schemas.microsoft.com/office/drawing/2014/main" id="{C9E1885E-134F-E08F-B0A6-B138C4262B6E}"/>
                </a:ext>
              </a:extLst>
            </p:cNvPr>
            <p:cNvSpPr/>
            <p:nvPr/>
          </p:nvSpPr>
          <p:spPr>
            <a:xfrm>
              <a:off x="4963444" y="3163077"/>
              <a:ext cx="379445" cy="354563"/>
            </a:xfrm>
            <a:prstGeom prst="round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/>
                <a:t>a</a:t>
              </a:r>
              <a:endParaRPr lang="zh-CN" altLang="en-US" sz="4400" dirty="0"/>
            </a:p>
          </p:txBody>
        </p:sp>
        <p:sp>
          <p:nvSpPr>
            <p:cNvPr id="17" name="矩形: 圆角 16">
              <a:extLst>
                <a:ext uri="{FF2B5EF4-FFF2-40B4-BE49-F238E27FC236}">
                  <a16:creationId xmlns:a16="http://schemas.microsoft.com/office/drawing/2014/main" id="{E9EDB786-3743-2EC4-F85E-6FFFFA4156E8}"/>
                </a:ext>
              </a:extLst>
            </p:cNvPr>
            <p:cNvSpPr/>
            <p:nvPr/>
          </p:nvSpPr>
          <p:spPr>
            <a:xfrm>
              <a:off x="5414869" y="3163077"/>
              <a:ext cx="379445" cy="354563"/>
            </a:xfrm>
            <a:prstGeom prst="round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/>
                <a:t>b</a:t>
              </a:r>
              <a:endParaRPr lang="zh-CN" altLang="en-US" sz="4400" dirty="0"/>
            </a:p>
          </p:txBody>
        </p:sp>
        <p:sp>
          <p:nvSpPr>
            <p:cNvPr id="18" name="矩形: 圆角 17">
              <a:extLst>
                <a:ext uri="{FF2B5EF4-FFF2-40B4-BE49-F238E27FC236}">
                  <a16:creationId xmlns:a16="http://schemas.microsoft.com/office/drawing/2014/main" id="{EB1ED511-C8DD-24CE-982F-55AA3AA2665C}"/>
                </a:ext>
              </a:extLst>
            </p:cNvPr>
            <p:cNvSpPr/>
            <p:nvPr/>
          </p:nvSpPr>
          <p:spPr>
            <a:xfrm>
              <a:off x="5866294" y="3163077"/>
              <a:ext cx="379445" cy="354563"/>
            </a:xfrm>
            <a:prstGeom prst="round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/>
                <a:t>a</a:t>
              </a:r>
              <a:endParaRPr lang="zh-CN" altLang="en-US" sz="4400" dirty="0"/>
            </a:p>
          </p:txBody>
        </p:sp>
        <p:sp>
          <p:nvSpPr>
            <p:cNvPr id="19" name="矩形: 圆角 18">
              <a:extLst>
                <a:ext uri="{FF2B5EF4-FFF2-40B4-BE49-F238E27FC236}">
                  <a16:creationId xmlns:a16="http://schemas.microsoft.com/office/drawing/2014/main" id="{4F13D14E-B54B-A007-9A2E-55DDB371B0FE}"/>
                </a:ext>
              </a:extLst>
            </p:cNvPr>
            <p:cNvSpPr/>
            <p:nvPr/>
          </p:nvSpPr>
          <p:spPr>
            <a:xfrm>
              <a:off x="6317719" y="3163077"/>
              <a:ext cx="379445" cy="354563"/>
            </a:xfrm>
            <a:prstGeom prst="round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/>
                <a:t>b</a:t>
              </a:r>
              <a:endParaRPr lang="zh-CN" altLang="en-US" sz="4400" dirty="0"/>
            </a:p>
          </p:txBody>
        </p:sp>
        <p:sp>
          <p:nvSpPr>
            <p:cNvPr id="20" name="矩形: 圆角 19">
              <a:extLst>
                <a:ext uri="{FF2B5EF4-FFF2-40B4-BE49-F238E27FC236}">
                  <a16:creationId xmlns:a16="http://schemas.microsoft.com/office/drawing/2014/main" id="{19ED4652-BF1A-C43E-6661-791FB452887F}"/>
                </a:ext>
              </a:extLst>
            </p:cNvPr>
            <p:cNvSpPr/>
            <p:nvPr/>
          </p:nvSpPr>
          <p:spPr>
            <a:xfrm>
              <a:off x="6769141" y="3163077"/>
              <a:ext cx="379445" cy="354563"/>
            </a:xfrm>
            <a:prstGeom prst="round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/>
                <a:t>c</a:t>
              </a:r>
              <a:endParaRPr lang="zh-CN" altLang="en-US" sz="4400" dirty="0"/>
            </a:p>
          </p:txBody>
        </p:sp>
      </p:grpSp>
      <p:sp>
        <p:nvSpPr>
          <p:cNvPr id="2" name="箭头: 下 1">
            <a:extLst>
              <a:ext uri="{FF2B5EF4-FFF2-40B4-BE49-F238E27FC236}">
                <a16:creationId xmlns:a16="http://schemas.microsoft.com/office/drawing/2014/main" id="{105037A4-BBBC-4559-E138-281D9AD50042}"/>
              </a:ext>
            </a:extLst>
          </p:cNvPr>
          <p:cNvSpPr/>
          <p:nvPr/>
        </p:nvSpPr>
        <p:spPr>
          <a:xfrm>
            <a:off x="7557566" y="2980830"/>
            <a:ext cx="265289" cy="583636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14687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7B64A2-768C-17E1-38AD-06924B0E40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>
            <a:extLst>
              <a:ext uri="{FF2B5EF4-FFF2-40B4-BE49-F238E27FC236}">
                <a16:creationId xmlns:a16="http://schemas.microsoft.com/office/drawing/2014/main" id="{E136DFEF-C721-8E92-6258-4EBF526529B0}"/>
              </a:ext>
            </a:extLst>
          </p:cNvPr>
          <p:cNvGrpSpPr/>
          <p:nvPr/>
        </p:nvGrpSpPr>
        <p:grpSpPr>
          <a:xfrm>
            <a:off x="1562358" y="1876317"/>
            <a:ext cx="8864070" cy="887963"/>
            <a:chOff x="3645158" y="2494383"/>
            <a:chExt cx="3539417" cy="354563"/>
          </a:xfrm>
        </p:grpSpPr>
        <p:sp>
          <p:nvSpPr>
            <p:cNvPr id="3" name="矩形: 圆角 2">
              <a:extLst>
                <a:ext uri="{FF2B5EF4-FFF2-40B4-BE49-F238E27FC236}">
                  <a16:creationId xmlns:a16="http://schemas.microsoft.com/office/drawing/2014/main" id="{19A6944F-F341-386F-3DDA-D7CB2C30488C}"/>
                </a:ext>
              </a:extLst>
            </p:cNvPr>
            <p:cNvSpPr/>
            <p:nvPr/>
          </p:nvSpPr>
          <p:spPr>
            <a:xfrm>
              <a:off x="3645158" y="2494383"/>
              <a:ext cx="379445" cy="354563"/>
            </a:xfrm>
            <a:prstGeom prst="round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/>
                <a:t>a</a:t>
              </a:r>
            </a:p>
          </p:txBody>
        </p:sp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337430E2-5771-1861-1D69-7F2F24448093}"/>
                </a:ext>
              </a:extLst>
            </p:cNvPr>
            <p:cNvSpPr/>
            <p:nvPr/>
          </p:nvSpPr>
          <p:spPr>
            <a:xfrm>
              <a:off x="4096583" y="2494383"/>
              <a:ext cx="379445" cy="354563"/>
            </a:xfrm>
            <a:prstGeom prst="round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/>
                <a:t>b</a:t>
              </a:r>
              <a:endParaRPr lang="zh-CN" altLang="en-US" sz="4400" dirty="0"/>
            </a:p>
          </p:txBody>
        </p:sp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6C0FA0E1-9724-7334-849C-42B1974E4E61}"/>
                </a:ext>
              </a:extLst>
            </p:cNvPr>
            <p:cNvSpPr/>
            <p:nvPr/>
          </p:nvSpPr>
          <p:spPr>
            <a:xfrm>
              <a:off x="4548008" y="2494383"/>
              <a:ext cx="379445" cy="354563"/>
            </a:xfrm>
            <a:prstGeom prst="round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/>
                <a:t>a</a:t>
              </a:r>
              <a:endParaRPr lang="zh-CN" altLang="en-US" sz="4400" dirty="0"/>
            </a:p>
          </p:txBody>
        </p:sp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2656B793-9150-385A-58D8-00EEA3B2E913}"/>
                </a:ext>
              </a:extLst>
            </p:cNvPr>
            <p:cNvSpPr/>
            <p:nvPr/>
          </p:nvSpPr>
          <p:spPr>
            <a:xfrm>
              <a:off x="4999433" y="2494383"/>
              <a:ext cx="379445" cy="354563"/>
            </a:xfrm>
            <a:prstGeom prst="round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/>
                <a:t>a</a:t>
              </a:r>
              <a:endParaRPr lang="zh-CN" altLang="en-US" sz="4400" dirty="0"/>
            </a:p>
          </p:txBody>
        </p:sp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849F65AB-275D-2A27-C2CC-929799095467}"/>
                </a:ext>
              </a:extLst>
            </p:cNvPr>
            <p:cNvSpPr/>
            <p:nvPr/>
          </p:nvSpPr>
          <p:spPr>
            <a:xfrm>
              <a:off x="5450858" y="2494383"/>
              <a:ext cx="379445" cy="354563"/>
            </a:xfrm>
            <a:prstGeom prst="round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/>
                <a:t>b</a:t>
              </a:r>
              <a:endParaRPr lang="zh-CN" altLang="en-US" sz="4400" dirty="0"/>
            </a:p>
          </p:txBody>
        </p:sp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9ABFBD1F-1469-CC6E-1508-8F91690FAC88}"/>
                </a:ext>
              </a:extLst>
            </p:cNvPr>
            <p:cNvSpPr/>
            <p:nvPr/>
          </p:nvSpPr>
          <p:spPr>
            <a:xfrm>
              <a:off x="5902283" y="2494383"/>
              <a:ext cx="379445" cy="354563"/>
            </a:xfrm>
            <a:prstGeom prst="round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/>
                <a:t>a</a:t>
              </a:r>
              <a:endParaRPr lang="zh-CN" altLang="en-US" sz="4400" dirty="0"/>
            </a:p>
          </p:txBody>
        </p:sp>
        <p:sp>
          <p:nvSpPr>
            <p:cNvPr id="9" name="矩形: 圆角 8">
              <a:extLst>
                <a:ext uri="{FF2B5EF4-FFF2-40B4-BE49-F238E27FC236}">
                  <a16:creationId xmlns:a16="http://schemas.microsoft.com/office/drawing/2014/main" id="{5751C276-BF98-0ADC-4AC9-C827D2C6650A}"/>
                </a:ext>
              </a:extLst>
            </p:cNvPr>
            <p:cNvSpPr/>
            <p:nvPr/>
          </p:nvSpPr>
          <p:spPr>
            <a:xfrm>
              <a:off x="6353708" y="2494383"/>
              <a:ext cx="379445" cy="354563"/>
            </a:xfrm>
            <a:prstGeom prst="round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/>
                <a:t>b</a:t>
              </a:r>
              <a:endParaRPr lang="zh-CN" altLang="en-US" sz="4400" dirty="0"/>
            </a:p>
          </p:txBody>
        </p:sp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963189E2-F2E4-3F2A-E29A-4DEAAFE7EB6C}"/>
                </a:ext>
              </a:extLst>
            </p:cNvPr>
            <p:cNvSpPr/>
            <p:nvPr/>
          </p:nvSpPr>
          <p:spPr>
            <a:xfrm>
              <a:off x="6805130" y="2494383"/>
              <a:ext cx="379445" cy="354563"/>
            </a:xfrm>
            <a:prstGeom prst="round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/>
                <a:t>c</a:t>
              </a:r>
              <a:endParaRPr lang="zh-CN" altLang="en-US" sz="4400" dirty="0"/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42CBEA9F-33DA-0CCB-473B-809A82B1C8B7}"/>
              </a:ext>
            </a:extLst>
          </p:cNvPr>
          <p:cNvGrpSpPr/>
          <p:nvPr/>
        </p:nvGrpSpPr>
        <p:grpSpPr>
          <a:xfrm>
            <a:off x="4953990" y="3827971"/>
            <a:ext cx="5472441" cy="887963"/>
            <a:chOff x="4963444" y="3163077"/>
            <a:chExt cx="2185142" cy="354563"/>
          </a:xfrm>
        </p:grpSpPr>
        <p:sp>
          <p:nvSpPr>
            <p:cNvPr id="16" name="矩形: 圆角 15">
              <a:extLst>
                <a:ext uri="{FF2B5EF4-FFF2-40B4-BE49-F238E27FC236}">
                  <a16:creationId xmlns:a16="http://schemas.microsoft.com/office/drawing/2014/main" id="{AB59EF8D-FA8F-6492-48CF-136F9B92B706}"/>
                </a:ext>
              </a:extLst>
            </p:cNvPr>
            <p:cNvSpPr/>
            <p:nvPr/>
          </p:nvSpPr>
          <p:spPr>
            <a:xfrm>
              <a:off x="4963444" y="3163077"/>
              <a:ext cx="379445" cy="354563"/>
            </a:xfrm>
            <a:prstGeom prst="round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/>
                <a:t>a</a:t>
              </a:r>
              <a:endParaRPr lang="zh-CN" altLang="en-US" sz="4400" dirty="0"/>
            </a:p>
          </p:txBody>
        </p:sp>
        <p:sp>
          <p:nvSpPr>
            <p:cNvPr id="17" name="矩形: 圆角 16">
              <a:extLst>
                <a:ext uri="{FF2B5EF4-FFF2-40B4-BE49-F238E27FC236}">
                  <a16:creationId xmlns:a16="http://schemas.microsoft.com/office/drawing/2014/main" id="{7A48C98B-666F-BA99-9B1D-776DB93C75F2}"/>
                </a:ext>
              </a:extLst>
            </p:cNvPr>
            <p:cNvSpPr/>
            <p:nvPr/>
          </p:nvSpPr>
          <p:spPr>
            <a:xfrm>
              <a:off x="5414869" y="3163077"/>
              <a:ext cx="379445" cy="354563"/>
            </a:xfrm>
            <a:prstGeom prst="round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/>
                <a:t>b</a:t>
              </a:r>
              <a:endParaRPr lang="zh-CN" altLang="en-US" sz="4400" dirty="0"/>
            </a:p>
          </p:txBody>
        </p:sp>
        <p:sp>
          <p:nvSpPr>
            <p:cNvPr id="18" name="矩形: 圆角 17">
              <a:extLst>
                <a:ext uri="{FF2B5EF4-FFF2-40B4-BE49-F238E27FC236}">
                  <a16:creationId xmlns:a16="http://schemas.microsoft.com/office/drawing/2014/main" id="{CAD1AE04-10BB-9550-F414-5E4B0CA36014}"/>
                </a:ext>
              </a:extLst>
            </p:cNvPr>
            <p:cNvSpPr/>
            <p:nvPr/>
          </p:nvSpPr>
          <p:spPr>
            <a:xfrm>
              <a:off x="5866294" y="3163077"/>
              <a:ext cx="379445" cy="354563"/>
            </a:xfrm>
            <a:prstGeom prst="round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/>
                <a:t>a</a:t>
              </a:r>
              <a:endParaRPr lang="zh-CN" altLang="en-US" sz="4400" dirty="0"/>
            </a:p>
          </p:txBody>
        </p:sp>
        <p:sp>
          <p:nvSpPr>
            <p:cNvPr id="19" name="矩形: 圆角 18">
              <a:extLst>
                <a:ext uri="{FF2B5EF4-FFF2-40B4-BE49-F238E27FC236}">
                  <a16:creationId xmlns:a16="http://schemas.microsoft.com/office/drawing/2014/main" id="{351FD643-5D16-8CEA-0E0F-90737B8BD797}"/>
                </a:ext>
              </a:extLst>
            </p:cNvPr>
            <p:cNvSpPr/>
            <p:nvPr/>
          </p:nvSpPr>
          <p:spPr>
            <a:xfrm>
              <a:off x="6317719" y="3163077"/>
              <a:ext cx="379445" cy="354563"/>
            </a:xfrm>
            <a:prstGeom prst="round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/>
                <a:t>b</a:t>
              </a:r>
              <a:endParaRPr lang="zh-CN" altLang="en-US" sz="4400" dirty="0"/>
            </a:p>
          </p:txBody>
        </p:sp>
        <p:sp>
          <p:nvSpPr>
            <p:cNvPr id="20" name="矩形: 圆角 19">
              <a:extLst>
                <a:ext uri="{FF2B5EF4-FFF2-40B4-BE49-F238E27FC236}">
                  <a16:creationId xmlns:a16="http://schemas.microsoft.com/office/drawing/2014/main" id="{8EBD74FF-AE0F-EA86-5329-D21408AC7193}"/>
                </a:ext>
              </a:extLst>
            </p:cNvPr>
            <p:cNvSpPr/>
            <p:nvPr/>
          </p:nvSpPr>
          <p:spPr>
            <a:xfrm>
              <a:off x="6769141" y="3163077"/>
              <a:ext cx="379445" cy="354563"/>
            </a:xfrm>
            <a:prstGeom prst="round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/>
                <a:t>c</a:t>
              </a:r>
              <a:endParaRPr lang="zh-CN" altLang="en-US" sz="4400" dirty="0"/>
            </a:p>
          </p:txBody>
        </p:sp>
      </p:grpSp>
      <p:sp>
        <p:nvSpPr>
          <p:cNvPr id="2" name="箭头: 下 1">
            <a:extLst>
              <a:ext uri="{FF2B5EF4-FFF2-40B4-BE49-F238E27FC236}">
                <a16:creationId xmlns:a16="http://schemas.microsoft.com/office/drawing/2014/main" id="{14633160-E361-DEC3-E391-ABD6E369D1DA}"/>
              </a:ext>
            </a:extLst>
          </p:cNvPr>
          <p:cNvSpPr/>
          <p:nvPr/>
        </p:nvSpPr>
        <p:spPr>
          <a:xfrm>
            <a:off x="8688108" y="2980830"/>
            <a:ext cx="265289" cy="583636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05999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B27DF2-1E66-06CC-4A38-8FAB1E1A99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>
            <a:extLst>
              <a:ext uri="{FF2B5EF4-FFF2-40B4-BE49-F238E27FC236}">
                <a16:creationId xmlns:a16="http://schemas.microsoft.com/office/drawing/2014/main" id="{66AEF30F-F0D7-7D95-156C-577CFC56262F}"/>
              </a:ext>
            </a:extLst>
          </p:cNvPr>
          <p:cNvGrpSpPr/>
          <p:nvPr/>
        </p:nvGrpSpPr>
        <p:grpSpPr>
          <a:xfrm>
            <a:off x="1562358" y="1876317"/>
            <a:ext cx="8864070" cy="887963"/>
            <a:chOff x="3645158" y="2494383"/>
            <a:chExt cx="3539417" cy="354563"/>
          </a:xfrm>
        </p:grpSpPr>
        <p:sp>
          <p:nvSpPr>
            <p:cNvPr id="3" name="矩形: 圆角 2">
              <a:extLst>
                <a:ext uri="{FF2B5EF4-FFF2-40B4-BE49-F238E27FC236}">
                  <a16:creationId xmlns:a16="http://schemas.microsoft.com/office/drawing/2014/main" id="{450017A9-6F93-A488-F2CE-CE9D9675B491}"/>
                </a:ext>
              </a:extLst>
            </p:cNvPr>
            <p:cNvSpPr/>
            <p:nvPr/>
          </p:nvSpPr>
          <p:spPr>
            <a:xfrm>
              <a:off x="3645158" y="2494383"/>
              <a:ext cx="379445" cy="354563"/>
            </a:xfrm>
            <a:prstGeom prst="round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/>
                <a:t>a</a:t>
              </a:r>
            </a:p>
          </p:txBody>
        </p:sp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459BC99B-1A58-277D-06AC-9D772AB752B6}"/>
                </a:ext>
              </a:extLst>
            </p:cNvPr>
            <p:cNvSpPr/>
            <p:nvPr/>
          </p:nvSpPr>
          <p:spPr>
            <a:xfrm>
              <a:off x="4096583" y="2494383"/>
              <a:ext cx="379445" cy="354563"/>
            </a:xfrm>
            <a:prstGeom prst="round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/>
                <a:t>b</a:t>
              </a:r>
              <a:endParaRPr lang="zh-CN" altLang="en-US" sz="4400" dirty="0"/>
            </a:p>
          </p:txBody>
        </p:sp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752C6BE5-E82D-3536-50E1-891AC62C5442}"/>
                </a:ext>
              </a:extLst>
            </p:cNvPr>
            <p:cNvSpPr/>
            <p:nvPr/>
          </p:nvSpPr>
          <p:spPr>
            <a:xfrm>
              <a:off x="4548008" y="2494383"/>
              <a:ext cx="379445" cy="354563"/>
            </a:xfrm>
            <a:prstGeom prst="round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/>
                <a:t>a</a:t>
              </a:r>
              <a:endParaRPr lang="zh-CN" altLang="en-US" sz="4400" dirty="0"/>
            </a:p>
          </p:txBody>
        </p:sp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046C672E-5F40-2407-E48D-3257C78F3128}"/>
                </a:ext>
              </a:extLst>
            </p:cNvPr>
            <p:cNvSpPr/>
            <p:nvPr/>
          </p:nvSpPr>
          <p:spPr>
            <a:xfrm>
              <a:off x="4999433" y="2494383"/>
              <a:ext cx="379445" cy="354563"/>
            </a:xfrm>
            <a:prstGeom prst="round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/>
                <a:t>a</a:t>
              </a:r>
              <a:endParaRPr lang="zh-CN" altLang="en-US" sz="4400" dirty="0"/>
            </a:p>
          </p:txBody>
        </p:sp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8C338229-68AE-3226-32CB-80516941F6D7}"/>
                </a:ext>
              </a:extLst>
            </p:cNvPr>
            <p:cNvSpPr/>
            <p:nvPr/>
          </p:nvSpPr>
          <p:spPr>
            <a:xfrm>
              <a:off x="5450858" y="2494383"/>
              <a:ext cx="379445" cy="354563"/>
            </a:xfrm>
            <a:prstGeom prst="round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/>
                <a:t>b</a:t>
              </a:r>
              <a:endParaRPr lang="zh-CN" altLang="en-US" sz="4400" dirty="0"/>
            </a:p>
          </p:txBody>
        </p:sp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7739BBB5-E5D5-699A-6D84-FD4C607E0319}"/>
                </a:ext>
              </a:extLst>
            </p:cNvPr>
            <p:cNvSpPr/>
            <p:nvPr/>
          </p:nvSpPr>
          <p:spPr>
            <a:xfrm>
              <a:off x="5902283" y="2494383"/>
              <a:ext cx="379445" cy="354563"/>
            </a:xfrm>
            <a:prstGeom prst="round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/>
                <a:t>a</a:t>
              </a:r>
              <a:endParaRPr lang="zh-CN" altLang="en-US" sz="4400" dirty="0"/>
            </a:p>
          </p:txBody>
        </p:sp>
        <p:sp>
          <p:nvSpPr>
            <p:cNvPr id="9" name="矩形: 圆角 8">
              <a:extLst>
                <a:ext uri="{FF2B5EF4-FFF2-40B4-BE49-F238E27FC236}">
                  <a16:creationId xmlns:a16="http://schemas.microsoft.com/office/drawing/2014/main" id="{F4C0BEF3-A4C6-432D-9ECC-46C529E3DCA2}"/>
                </a:ext>
              </a:extLst>
            </p:cNvPr>
            <p:cNvSpPr/>
            <p:nvPr/>
          </p:nvSpPr>
          <p:spPr>
            <a:xfrm>
              <a:off x="6353708" y="2494383"/>
              <a:ext cx="379445" cy="354563"/>
            </a:xfrm>
            <a:prstGeom prst="round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/>
                <a:t>b</a:t>
              </a:r>
              <a:endParaRPr lang="zh-CN" altLang="en-US" sz="4400" dirty="0"/>
            </a:p>
          </p:txBody>
        </p:sp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2B9F0A64-1EB1-97F0-BCF7-EA66495899A6}"/>
                </a:ext>
              </a:extLst>
            </p:cNvPr>
            <p:cNvSpPr/>
            <p:nvPr/>
          </p:nvSpPr>
          <p:spPr>
            <a:xfrm>
              <a:off x="6805130" y="2494383"/>
              <a:ext cx="379445" cy="354563"/>
            </a:xfrm>
            <a:prstGeom prst="round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/>
                <a:t>c</a:t>
              </a:r>
              <a:endParaRPr lang="zh-CN" altLang="en-US" sz="4400" dirty="0"/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210D08BA-E67D-A96A-A752-3AEFCD260CEB}"/>
              </a:ext>
            </a:extLst>
          </p:cNvPr>
          <p:cNvGrpSpPr/>
          <p:nvPr/>
        </p:nvGrpSpPr>
        <p:grpSpPr>
          <a:xfrm>
            <a:off x="4953990" y="3827971"/>
            <a:ext cx="5472441" cy="887963"/>
            <a:chOff x="4963444" y="3163077"/>
            <a:chExt cx="2185142" cy="354563"/>
          </a:xfrm>
        </p:grpSpPr>
        <p:sp>
          <p:nvSpPr>
            <p:cNvPr id="16" name="矩形: 圆角 15">
              <a:extLst>
                <a:ext uri="{FF2B5EF4-FFF2-40B4-BE49-F238E27FC236}">
                  <a16:creationId xmlns:a16="http://schemas.microsoft.com/office/drawing/2014/main" id="{8D4BAAF2-36E4-A298-905D-628E4BF64B81}"/>
                </a:ext>
              </a:extLst>
            </p:cNvPr>
            <p:cNvSpPr/>
            <p:nvPr/>
          </p:nvSpPr>
          <p:spPr>
            <a:xfrm>
              <a:off x="4963444" y="3163077"/>
              <a:ext cx="379445" cy="354563"/>
            </a:xfrm>
            <a:prstGeom prst="round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/>
                <a:t>a</a:t>
              </a:r>
              <a:endParaRPr lang="zh-CN" altLang="en-US" sz="4400" dirty="0"/>
            </a:p>
          </p:txBody>
        </p:sp>
        <p:sp>
          <p:nvSpPr>
            <p:cNvPr id="17" name="矩形: 圆角 16">
              <a:extLst>
                <a:ext uri="{FF2B5EF4-FFF2-40B4-BE49-F238E27FC236}">
                  <a16:creationId xmlns:a16="http://schemas.microsoft.com/office/drawing/2014/main" id="{3DA25528-8385-0992-21B6-834AA1C6DB26}"/>
                </a:ext>
              </a:extLst>
            </p:cNvPr>
            <p:cNvSpPr/>
            <p:nvPr/>
          </p:nvSpPr>
          <p:spPr>
            <a:xfrm>
              <a:off x="5414869" y="3163077"/>
              <a:ext cx="379445" cy="354563"/>
            </a:xfrm>
            <a:prstGeom prst="round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/>
                <a:t>b</a:t>
              </a:r>
              <a:endParaRPr lang="zh-CN" altLang="en-US" sz="4400" dirty="0"/>
            </a:p>
          </p:txBody>
        </p:sp>
        <p:sp>
          <p:nvSpPr>
            <p:cNvPr id="18" name="矩形: 圆角 17">
              <a:extLst>
                <a:ext uri="{FF2B5EF4-FFF2-40B4-BE49-F238E27FC236}">
                  <a16:creationId xmlns:a16="http://schemas.microsoft.com/office/drawing/2014/main" id="{B1D46A4B-7AE1-6526-1605-59D08C4EA7CB}"/>
                </a:ext>
              </a:extLst>
            </p:cNvPr>
            <p:cNvSpPr/>
            <p:nvPr/>
          </p:nvSpPr>
          <p:spPr>
            <a:xfrm>
              <a:off x="5866294" y="3163077"/>
              <a:ext cx="379445" cy="354563"/>
            </a:xfrm>
            <a:prstGeom prst="round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/>
                <a:t>a</a:t>
              </a:r>
              <a:endParaRPr lang="zh-CN" altLang="en-US" sz="4400" dirty="0"/>
            </a:p>
          </p:txBody>
        </p:sp>
        <p:sp>
          <p:nvSpPr>
            <p:cNvPr id="19" name="矩形: 圆角 18">
              <a:extLst>
                <a:ext uri="{FF2B5EF4-FFF2-40B4-BE49-F238E27FC236}">
                  <a16:creationId xmlns:a16="http://schemas.microsoft.com/office/drawing/2014/main" id="{EFA2126E-7D7A-26C3-F7AD-9273A08A9A6F}"/>
                </a:ext>
              </a:extLst>
            </p:cNvPr>
            <p:cNvSpPr/>
            <p:nvPr/>
          </p:nvSpPr>
          <p:spPr>
            <a:xfrm>
              <a:off x="6317719" y="3163077"/>
              <a:ext cx="379445" cy="354563"/>
            </a:xfrm>
            <a:prstGeom prst="round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/>
                <a:t>b</a:t>
              </a:r>
              <a:endParaRPr lang="zh-CN" altLang="en-US" sz="4400" dirty="0"/>
            </a:p>
          </p:txBody>
        </p:sp>
        <p:sp>
          <p:nvSpPr>
            <p:cNvPr id="20" name="矩形: 圆角 19">
              <a:extLst>
                <a:ext uri="{FF2B5EF4-FFF2-40B4-BE49-F238E27FC236}">
                  <a16:creationId xmlns:a16="http://schemas.microsoft.com/office/drawing/2014/main" id="{8BBE6749-4AEB-7C9F-F22D-8DCF3577ABDA}"/>
                </a:ext>
              </a:extLst>
            </p:cNvPr>
            <p:cNvSpPr/>
            <p:nvPr/>
          </p:nvSpPr>
          <p:spPr>
            <a:xfrm>
              <a:off x="6769141" y="3163077"/>
              <a:ext cx="379445" cy="354563"/>
            </a:xfrm>
            <a:prstGeom prst="round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/>
                <a:t>c</a:t>
              </a:r>
              <a:endParaRPr lang="zh-CN" altLang="en-US" sz="4400" dirty="0"/>
            </a:p>
          </p:txBody>
        </p:sp>
      </p:grpSp>
      <p:sp>
        <p:nvSpPr>
          <p:cNvPr id="2" name="箭头: 下 1">
            <a:extLst>
              <a:ext uri="{FF2B5EF4-FFF2-40B4-BE49-F238E27FC236}">
                <a16:creationId xmlns:a16="http://schemas.microsoft.com/office/drawing/2014/main" id="{4CDAFC43-C33A-BE3B-9C8A-0984A17D313F}"/>
              </a:ext>
            </a:extLst>
          </p:cNvPr>
          <p:cNvSpPr/>
          <p:nvPr/>
        </p:nvSpPr>
        <p:spPr>
          <a:xfrm>
            <a:off x="9818644" y="2980830"/>
            <a:ext cx="265289" cy="583636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75811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17023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8BA2CF-3F5E-DC04-A659-C0FE1B40EC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>
            <a:extLst>
              <a:ext uri="{FF2B5EF4-FFF2-40B4-BE49-F238E27FC236}">
                <a16:creationId xmlns:a16="http://schemas.microsoft.com/office/drawing/2014/main" id="{B9F14FD4-6A10-FD38-7F2F-A57340D19BD2}"/>
              </a:ext>
            </a:extLst>
          </p:cNvPr>
          <p:cNvGrpSpPr/>
          <p:nvPr/>
        </p:nvGrpSpPr>
        <p:grpSpPr>
          <a:xfrm>
            <a:off x="1562358" y="1876317"/>
            <a:ext cx="8864070" cy="887963"/>
            <a:chOff x="3645158" y="2494383"/>
            <a:chExt cx="3539417" cy="354563"/>
          </a:xfrm>
        </p:grpSpPr>
        <p:sp>
          <p:nvSpPr>
            <p:cNvPr id="3" name="矩形: 圆角 2">
              <a:extLst>
                <a:ext uri="{FF2B5EF4-FFF2-40B4-BE49-F238E27FC236}">
                  <a16:creationId xmlns:a16="http://schemas.microsoft.com/office/drawing/2014/main" id="{ED01B1A5-1ADD-3B0D-D412-23788D4522B5}"/>
                </a:ext>
              </a:extLst>
            </p:cNvPr>
            <p:cNvSpPr/>
            <p:nvPr/>
          </p:nvSpPr>
          <p:spPr>
            <a:xfrm>
              <a:off x="3645158" y="2494383"/>
              <a:ext cx="379445" cy="354563"/>
            </a:xfrm>
            <a:prstGeom prst="round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/>
                <a:t>a</a:t>
              </a:r>
            </a:p>
          </p:txBody>
        </p:sp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49BF56D9-724C-EC6F-3D69-97D7E440459E}"/>
                </a:ext>
              </a:extLst>
            </p:cNvPr>
            <p:cNvSpPr/>
            <p:nvPr/>
          </p:nvSpPr>
          <p:spPr>
            <a:xfrm>
              <a:off x="4096583" y="2494383"/>
              <a:ext cx="379445" cy="354563"/>
            </a:xfrm>
            <a:prstGeom prst="round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/>
                <a:t>b</a:t>
              </a:r>
              <a:endParaRPr lang="zh-CN" altLang="en-US" sz="4400" dirty="0"/>
            </a:p>
          </p:txBody>
        </p:sp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A692F93F-7837-9F07-1BCE-7EC0F9CE1E6A}"/>
                </a:ext>
              </a:extLst>
            </p:cNvPr>
            <p:cNvSpPr/>
            <p:nvPr/>
          </p:nvSpPr>
          <p:spPr>
            <a:xfrm>
              <a:off x="4548008" y="2494383"/>
              <a:ext cx="379445" cy="354563"/>
            </a:xfrm>
            <a:prstGeom prst="round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/>
                <a:t>a</a:t>
              </a:r>
              <a:endParaRPr lang="zh-CN" altLang="en-US" sz="4400" dirty="0"/>
            </a:p>
          </p:txBody>
        </p:sp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5DF2CE44-53E7-68F6-5F17-FC15B2A4CDAA}"/>
                </a:ext>
              </a:extLst>
            </p:cNvPr>
            <p:cNvSpPr/>
            <p:nvPr/>
          </p:nvSpPr>
          <p:spPr>
            <a:xfrm>
              <a:off x="4999433" y="2494383"/>
              <a:ext cx="379445" cy="354563"/>
            </a:xfrm>
            <a:prstGeom prst="round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/>
                <a:t>a</a:t>
              </a:r>
              <a:endParaRPr lang="zh-CN" altLang="en-US" sz="4400" dirty="0"/>
            </a:p>
          </p:txBody>
        </p:sp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27AE0ABB-3395-34B0-BA9D-9AA3EBC8294E}"/>
                </a:ext>
              </a:extLst>
            </p:cNvPr>
            <p:cNvSpPr/>
            <p:nvPr/>
          </p:nvSpPr>
          <p:spPr>
            <a:xfrm>
              <a:off x="5450858" y="2494383"/>
              <a:ext cx="379445" cy="354563"/>
            </a:xfrm>
            <a:prstGeom prst="round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/>
                <a:t>b</a:t>
              </a:r>
              <a:endParaRPr lang="zh-CN" altLang="en-US" sz="4400" dirty="0"/>
            </a:p>
          </p:txBody>
        </p:sp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58CFBC75-0422-1410-D8F4-9BE8AD753F44}"/>
                </a:ext>
              </a:extLst>
            </p:cNvPr>
            <p:cNvSpPr/>
            <p:nvPr/>
          </p:nvSpPr>
          <p:spPr>
            <a:xfrm>
              <a:off x="5902283" y="2494383"/>
              <a:ext cx="379445" cy="354563"/>
            </a:xfrm>
            <a:prstGeom prst="round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/>
                <a:t>a</a:t>
              </a:r>
              <a:endParaRPr lang="zh-CN" altLang="en-US" sz="4400" dirty="0"/>
            </a:p>
          </p:txBody>
        </p:sp>
        <p:sp>
          <p:nvSpPr>
            <p:cNvPr id="9" name="矩形: 圆角 8">
              <a:extLst>
                <a:ext uri="{FF2B5EF4-FFF2-40B4-BE49-F238E27FC236}">
                  <a16:creationId xmlns:a16="http://schemas.microsoft.com/office/drawing/2014/main" id="{1F60DFE3-5CCE-475E-7ACC-607A470995EC}"/>
                </a:ext>
              </a:extLst>
            </p:cNvPr>
            <p:cNvSpPr/>
            <p:nvPr/>
          </p:nvSpPr>
          <p:spPr>
            <a:xfrm>
              <a:off x="6353708" y="2494383"/>
              <a:ext cx="379445" cy="354563"/>
            </a:xfrm>
            <a:prstGeom prst="round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/>
                <a:t>b</a:t>
              </a:r>
              <a:endParaRPr lang="zh-CN" altLang="en-US" sz="4400" dirty="0"/>
            </a:p>
          </p:txBody>
        </p:sp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4167AFCC-189E-6086-D3FC-3679EDD77AAB}"/>
                </a:ext>
              </a:extLst>
            </p:cNvPr>
            <p:cNvSpPr/>
            <p:nvPr/>
          </p:nvSpPr>
          <p:spPr>
            <a:xfrm>
              <a:off x="6805130" y="2494383"/>
              <a:ext cx="379445" cy="354563"/>
            </a:xfrm>
            <a:prstGeom prst="round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/>
                <a:t>c</a:t>
              </a:r>
              <a:endParaRPr lang="zh-CN" altLang="en-US" sz="4400" dirty="0"/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EB241901-7D5B-978F-46B6-5FB369F1C6C9}"/>
              </a:ext>
            </a:extLst>
          </p:cNvPr>
          <p:cNvGrpSpPr/>
          <p:nvPr/>
        </p:nvGrpSpPr>
        <p:grpSpPr>
          <a:xfrm>
            <a:off x="1562358" y="3827971"/>
            <a:ext cx="5472441" cy="887963"/>
            <a:chOff x="4963444" y="3163077"/>
            <a:chExt cx="2185142" cy="354563"/>
          </a:xfrm>
        </p:grpSpPr>
        <p:sp>
          <p:nvSpPr>
            <p:cNvPr id="16" name="矩形: 圆角 15">
              <a:extLst>
                <a:ext uri="{FF2B5EF4-FFF2-40B4-BE49-F238E27FC236}">
                  <a16:creationId xmlns:a16="http://schemas.microsoft.com/office/drawing/2014/main" id="{DBF4742B-2F42-249D-DC27-7D5117EEC093}"/>
                </a:ext>
              </a:extLst>
            </p:cNvPr>
            <p:cNvSpPr/>
            <p:nvPr/>
          </p:nvSpPr>
          <p:spPr>
            <a:xfrm>
              <a:off x="4963444" y="3163077"/>
              <a:ext cx="379445" cy="354563"/>
            </a:xfrm>
            <a:prstGeom prst="round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/>
                <a:t>a</a:t>
              </a:r>
              <a:endParaRPr lang="zh-CN" altLang="en-US" sz="4400" dirty="0"/>
            </a:p>
          </p:txBody>
        </p:sp>
        <p:sp>
          <p:nvSpPr>
            <p:cNvPr id="17" name="矩形: 圆角 16">
              <a:extLst>
                <a:ext uri="{FF2B5EF4-FFF2-40B4-BE49-F238E27FC236}">
                  <a16:creationId xmlns:a16="http://schemas.microsoft.com/office/drawing/2014/main" id="{DF66888E-3127-7433-92DB-4696603B8D68}"/>
                </a:ext>
              </a:extLst>
            </p:cNvPr>
            <p:cNvSpPr/>
            <p:nvPr/>
          </p:nvSpPr>
          <p:spPr>
            <a:xfrm>
              <a:off x="5414869" y="3163077"/>
              <a:ext cx="379445" cy="354563"/>
            </a:xfrm>
            <a:prstGeom prst="round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/>
                <a:t>b</a:t>
              </a:r>
              <a:endParaRPr lang="zh-CN" altLang="en-US" sz="4400" dirty="0"/>
            </a:p>
          </p:txBody>
        </p:sp>
        <p:sp>
          <p:nvSpPr>
            <p:cNvPr id="18" name="矩形: 圆角 17">
              <a:extLst>
                <a:ext uri="{FF2B5EF4-FFF2-40B4-BE49-F238E27FC236}">
                  <a16:creationId xmlns:a16="http://schemas.microsoft.com/office/drawing/2014/main" id="{2ABF62EB-5BD8-4BDA-0ABB-FC289EBD92B5}"/>
                </a:ext>
              </a:extLst>
            </p:cNvPr>
            <p:cNvSpPr/>
            <p:nvPr/>
          </p:nvSpPr>
          <p:spPr>
            <a:xfrm>
              <a:off x="5866294" y="3163077"/>
              <a:ext cx="379445" cy="354563"/>
            </a:xfrm>
            <a:prstGeom prst="round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/>
                <a:t>a</a:t>
              </a:r>
              <a:endParaRPr lang="zh-CN" altLang="en-US" sz="4400" dirty="0"/>
            </a:p>
          </p:txBody>
        </p:sp>
        <p:sp>
          <p:nvSpPr>
            <p:cNvPr id="19" name="矩形: 圆角 18">
              <a:extLst>
                <a:ext uri="{FF2B5EF4-FFF2-40B4-BE49-F238E27FC236}">
                  <a16:creationId xmlns:a16="http://schemas.microsoft.com/office/drawing/2014/main" id="{3075BC0A-4C88-6C28-01E5-C367004904F6}"/>
                </a:ext>
              </a:extLst>
            </p:cNvPr>
            <p:cNvSpPr/>
            <p:nvPr/>
          </p:nvSpPr>
          <p:spPr>
            <a:xfrm>
              <a:off x="6317719" y="3163077"/>
              <a:ext cx="379445" cy="354563"/>
            </a:xfrm>
            <a:prstGeom prst="round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/>
                <a:t>b</a:t>
              </a:r>
              <a:endParaRPr lang="zh-CN" altLang="en-US" sz="4400" dirty="0"/>
            </a:p>
          </p:txBody>
        </p:sp>
        <p:sp>
          <p:nvSpPr>
            <p:cNvPr id="20" name="矩形: 圆角 19">
              <a:extLst>
                <a:ext uri="{FF2B5EF4-FFF2-40B4-BE49-F238E27FC236}">
                  <a16:creationId xmlns:a16="http://schemas.microsoft.com/office/drawing/2014/main" id="{95E4354C-FCB6-F7DA-F3D0-838189C5AF50}"/>
                </a:ext>
              </a:extLst>
            </p:cNvPr>
            <p:cNvSpPr/>
            <p:nvPr/>
          </p:nvSpPr>
          <p:spPr>
            <a:xfrm>
              <a:off x="6769141" y="3163077"/>
              <a:ext cx="379445" cy="354563"/>
            </a:xfrm>
            <a:prstGeom prst="round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/>
                <a:t>c</a:t>
              </a:r>
              <a:endParaRPr lang="zh-CN" altLang="en-US" sz="4400" dirty="0"/>
            </a:p>
          </p:txBody>
        </p:sp>
      </p:grpSp>
      <p:sp>
        <p:nvSpPr>
          <p:cNvPr id="2" name="箭头: 下 1">
            <a:extLst>
              <a:ext uri="{FF2B5EF4-FFF2-40B4-BE49-F238E27FC236}">
                <a16:creationId xmlns:a16="http://schemas.microsoft.com/office/drawing/2014/main" id="{3591F93F-4C00-418D-A8A3-FDB9207C0C64}"/>
              </a:ext>
            </a:extLst>
          </p:cNvPr>
          <p:cNvSpPr/>
          <p:nvPr/>
        </p:nvSpPr>
        <p:spPr>
          <a:xfrm>
            <a:off x="5296480" y="2980830"/>
            <a:ext cx="265289" cy="58363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73A9D00E-620E-C476-4054-19DDF88023DB}"/>
              </a:ext>
            </a:extLst>
          </p:cNvPr>
          <p:cNvSpPr/>
          <p:nvPr/>
        </p:nvSpPr>
        <p:spPr>
          <a:xfrm>
            <a:off x="1415626" y="1720427"/>
            <a:ext cx="3454401" cy="1192106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B8E37E7F-E090-EA9B-668B-C8A099E85F56}"/>
              </a:ext>
            </a:extLst>
          </p:cNvPr>
          <p:cNvSpPr/>
          <p:nvPr/>
        </p:nvSpPr>
        <p:spPr>
          <a:xfrm>
            <a:off x="1415626" y="3675899"/>
            <a:ext cx="3454401" cy="1192106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4180649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1F8C42-1868-2A0F-0C98-0543CFCF5E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>
            <a:extLst>
              <a:ext uri="{FF2B5EF4-FFF2-40B4-BE49-F238E27FC236}">
                <a16:creationId xmlns:a16="http://schemas.microsoft.com/office/drawing/2014/main" id="{092B7939-9DC1-B333-E42A-6CF8C0635C61}"/>
              </a:ext>
            </a:extLst>
          </p:cNvPr>
          <p:cNvGrpSpPr/>
          <p:nvPr/>
        </p:nvGrpSpPr>
        <p:grpSpPr>
          <a:xfrm>
            <a:off x="1562358" y="1876317"/>
            <a:ext cx="8864070" cy="887963"/>
            <a:chOff x="3645158" y="2494383"/>
            <a:chExt cx="3539417" cy="354563"/>
          </a:xfrm>
        </p:grpSpPr>
        <p:sp>
          <p:nvSpPr>
            <p:cNvPr id="3" name="矩形: 圆角 2">
              <a:extLst>
                <a:ext uri="{FF2B5EF4-FFF2-40B4-BE49-F238E27FC236}">
                  <a16:creationId xmlns:a16="http://schemas.microsoft.com/office/drawing/2014/main" id="{3CA891EA-496B-7E5A-281D-B0A1B08D1297}"/>
                </a:ext>
              </a:extLst>
            </p:cNvPr>
            <p:cNvSpPr/>
            <p:nvPr/>
          </p:nvSpPr>
          <p:spPr>
            <a:xfrm>
              <a:off x="3645158" y="2494383"/>
              <a:ext cx="379445" cy="354563"/>
            </a:xfrm>
            <a:prstGeom prst="round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/>
                <a:t>a</a:t>
              </a:r>
            </a:p>
          </p:txBody>
        </p:sp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13E8AA78-7DF5-CEBB-CB71-3BBDD84898EE}"/>
                </a:ext>
              </a:extLst>
            </p:cNvPr>
            <p:cNvSpPr/>
            <p:nvPr/>
          </p:nvSpPr>
          <p:spPr>
            <a:xfrm>
              <a:off x="4096583" y="2494383"/>
              <a:ext cx="379445" cy="354563"/>
            </a:xfrm>
            <a:prstGeom prst="round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/>
                <a:t>b</a:t>
              </a:r>
              <a:endParaRPr lang="zh-CN" altLang="en-US" sz="4400" dirty="0"/>
            </a:p>
          </p:txBody>
        </p:sp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2975EB43-E750-438D-2A4C-104572D58F28}"/>
                </a:ext>
              </a:extLst>
            </p:cNvPr>
            <p:cNvSpPr/>
            <p:nvPr/>
          </p:nvSpPr>
          <p:spPr>
            <a:xfrm>
              <a:off x="4548008" y="2494383"/>
              <a:ext cx="379445" cy="354563"/>
            </a:xfrm>
            <a:prstGeom prst="round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/>
                <a:t>a</a:t>
              </a:r>
              <a:endParaRPr lang="zh-CN" altLang="en-US" sz="4400" dirty="0"/>
            </a:p>
          </p:txBody>
        </p:sp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3344B8CE-7B79-9F01-D0C2-C1B3A7413499}"/>
                </a:ext>
              </a:extLst>
            </p:cNvPr>
            <p:cNvSpPr/>
            <p:nvPr/>
          </p:nvSpPr>
          <p:spPr>
            <a:xfrm>
              <a:off x="4999433" y="2494383"/>
              <a:ext cx="379445" cy="354563"/>
            </a:xfrm>
            <a:prstGeom prst="round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/>
                <a:t>a</a:t>
              </a:r>
              <a:endParaRPr lang="zh-CN" altLang="en-US" sz="4400" dirty="0"/>
            </a:p>
          </p:txBody>
        </p:sp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4AEEF9F0-40B5-1BB7-F48A-A83B46F286D3}"/>
                </a:ext>
              </a:extLst>
            </p:cNvPr>
            <p:cNvSpPr/>
            <p:nvPr/>
          </p:nvSpPr>
          <p:spPr>
            <a:xfrm>
              <a:off x="5450858" y="2494383"/>
              <a:ext cx="379445" cy="354563"/>
            </a:xfrm>
            <a:prstGeom prst="round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/>
                <a:t>b</a:t>
              </a:r>
              <a:endParaRPr lang="zh-CN" altLang="en-US" sz="4400" dirty="0"/>
            </a:p>
          </p:txBody>
        </p:sp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8A1F1A47-37D5-3D00-617A-16731AEDAA87}"/>
                </a:ext>
              </a:extLst>
            </p:cNvPr>
            <p:cNvSpPr/>
            <p:nvPr/>
          </p:nvSpPr>
          <p:spPr>
            <a:xfrm>
              <a:off x="5902283" y="2494383"/>
              <a:ext cx="379445" cy="354563"/>
            </a:xfrm>
            <a:prstGeom prst="round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/>
                <a:t>a</a:t>
              </a:r>
              <a:endParaRPr lang="zh-CN" altLang="en-US" sz="4400" dirty="0"/>
            </a:p>
          </p:txBody>
        </p:sp>
        <p:sp>
          <p:nvSpPr>
            <p:cNvPr id="9" name="矩形: 圆角 8">
              <a:extLst>
                <a:ext uri="{FF2B5EF4-FFF2-40B4-BE49-F238E27FC236}">
                  <a16:creationId xmlns:a16="http://schemas.microsoft.com/office/drawing/2014/main" id="{FB6106EB-80CF-B7D2-B11D-49AEF8CDBD65}"/>
                </a:ext>
              </a:extLst>
            </p:cNvPr>
            <p:cNvSpPr/>
            <p:nvPr/>
          </p:nvSpPr>
          <p:spPr>
            <a:xfrm>
              <a:off x="6353708" y="2494383"/>
              <a:ext cx="379445" cy="354563"/>
            </a:xfrm>
            <a:prstGeom prst="round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/>
                <a:t>b</a:t>
              </a:r>
              <a:endParaRPr lang="zh-CN" altLang="en-US" sz="4400" dirty="0"/>
            </a:p>
          </p:txBody>
        </p:sp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2D5943A0-745E-FCD2-787A-6BF70A42D0DB}"/>
                </a:ext>
              </a:extLst>
            </p:cNvPr>
            <p:cNvSpPr/>
            <p:nvPr/>
          </p:nvSpPr>
          <p:spPr>
            <a:xfrm>
              <a:off x="6805130" y="2494383"/>
              <a:ext cx="379445" cy="354563"/>
            </a:xfrm>
            <a:prstGeom prst="round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/>
                <a:t>c</a:t>
              </a:r>
              <a:endParaRPr lang="zh-CN" altLang="en-US" sz="4400" dirty="0"/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834C5B33-9BD6-F1F3-EA30-117B37CDEC26}"/>
              </a:ext>
            </a:extLst>
          </p:cNvPr>
          <p:cNvGrpSpPr/>
          <p:nvPr/>
        </p:nvGrpSpPr>
        <p:grpSpPr>
          <a:xfrm>
            <a:off x="2692909" y="3827971"/>
            <a:ext cx="5472441" cy="887963"/>
            <a:chOff x="4963444" y="3163077"/>
            <a:chExt cx="2185142" cy="354563"/>
          </a:xfrm>
        </p:grpSpPr>
        <p:sp>
          <p:nvSpPr>
            <p:cNvPr id="16" name="矩形: 圆角 15">
              <a:extLst>
                <a:ext uri="{FF2B5EF4-FFF2-40B4-BE49-F238E27FC236}">
                  <a16:creationId xmlns:a16="http://schemas.microsoft.com/office/drawing/2014/main" id="{459E0DAE-A097-833F-B0C3-3E1247CC73EA}"/>
                </a:ext>
              </a:extLst>
            </p:cNvPr>
            <p:cNvSpPr/>
            <p:nvPr/>
          </p:nvSpPr>
          <p:spPr>
            <a:xfrm>
              <a:off x="4963444" y="3163077"/>
              <a:ext cx="379445" cy="354563"/>
            </a:xfrm>
            <a:prstGeom prst="round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/>
                <a:t>a</a:t>
              </a:r>
              <a:endParaRPr lang="zh-CN" altLang="en-US" sz="4400" dirty="0"/>
            </a:p>
          </p:txBody>
        </p:sp>
        <p:sp>
          <p:nvSpPr>
            <p:cNvPr id="17" name="矩形: 圆角 16">
              <a:extLst>
                <a:ext uri="{FF2B5EF4-FFF2-40B4-BE49-F238E27FC236}">
                  <a16:creationId xmlns:a16="http://schemas.microsoft.com/office/drawing/2014/main" id="{DD3FD9B8-1065-FA57-2470-E233FEFA9AB2}"/>
                </a:ext>
              </a:extLst>
            </p:cNvPr>
            <p:cNvSpPr/>
            <p:nvPr/>
          </p:nvSpPr>
          <p:spPr>
            <a:xfrm>
              <a:off x="5414869" y="3163077"/>
              <a:ext cx="379445" cy="354563"/>
            </a:xfrm>
            <a:prstGeom prst="round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/>
                <a:t>b</a:t>
              </a:r>
              <a:endParaRPr lang="zh-CN" altLang="en-US" sz="4400" dirty="0"/>
            </a:p>
          </p:txBody>
        </p:sp>
        <p:sp>
          <p:nvSpPr>
            <p:cNvPr id="18" name="矩形: 圆角 17">
              <a:extLst>
                <a:ext uri="{FF2B5EF4-FFF2-40B4-BE49-F238E27FC236}">
                  <a16:creationId xmlns:a16="http://schemas.microsoft.com/office/drawing/2014/main" id="{A50E989C-A36C-0463-D744-028BC38BEF08}"/>
                </a:ext>
              </a:extLst>
            </p:cNvPr>
            <p:cNvSpPr/>
            <p:nvPr/>
          </p:nvSpPr>
          <p:spPr>
            <a:xfrm>
              <a:off x="5866294" y="3163077"/>
              <a:ext cx="379445" cy="354563"/>
            </a:xfrm>
            <a:prstGeom prst="round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/>
                <a:t>a</a:t>
              </a:r>
              <a:endParaRPr lang="zh-CN" altLang="en-US" sz="4400" dirty="0"/>
            </a:p>
          </p:txBody>
        </p:sp>
        <p:sp>
          <p:nvSpPr>
            <p:cNvPr id="19" name="矩形: 圆角 18">
              <a:extLst>
                <a:ext uri="{FF2B5EF4-FFF2-40B4-BE49-F238E27FC236}">
                  <a16:creationId xmlns:a16="http://schemas.microsoft.com/office/drawing/2014/main" id="{5E56076A-4B77-D90C-DC04-040E12A67BED}"/>
                </a:ext>
              </a:extLst>
            </p:cNvPr>
            <p:cNvSpPr/>
            <p:nvPr/>
          </p:nvSpPr>
          <p:spPr>
            <a:xfrm>
              <a:off x="6317719" y="3163077"/>
              <a:ext cx="379445" cy="354563"/>
            </a:xfrm>
            <a:prstGeom prst="round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/>
                <a:t>b</a:t>
              </a:r>
              <a:endParaRPr lang="zh-CN" altLang="en-US" sz="4400" dirty="0"/>
            </a:p>
          </p:txBody>
        </p:sp>
        <p:sp>
          <p:nvSpPr>
            <p:cNvPr id="20" name="矩形: 圆角 19">
              <a:extLst>
                <a:ext uri="{FF2B5EF4-FFF2-40B4-BE49-F238E27FC236}">
                  <a16:creationId xmlns:a16="http://schemas.microsoft.com/office/drawing/2014/main" id="{97F7A8F5-C37F-F9D1-36E9-1D2336569B88}"/>
                </a:ext>
              </a:extLst>
            </p:cNvPr>
            <p:cNvSpPr/>
            <p:nvPr/>
          </p:nvSpPr>
          <p:spPr>
            <a:xfrm>
              <a:off x="6769141" y="3163077"/>
              <a:ext cx="379445" cy="354563"/>
            </a:xfrm>
            <a:prstGeom prst="round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/>
                <a:t>c</a:t>
              </a:r>
              <a:endParaRPr lang="zh-CN" altLang="en-US" sz="4400" dirty="0"/>
            </a:p>
          </p:txBody>
        </p:sp>
      </p:grpSp>
      <p:sp>
        <p:nvSpPr>
          <p:cNvPr id="2" name="箭头: 下 1">
            <a:extLst>
              <a:ext uri="{FF2B5EF4-FFF2-40B4-BE49-F238E27FC236}">
                <a16:creationId xmlns:a16="http://schemas.microsoft.com/office/drawing/2014/main" id="{239E4512-EFFF-BC8B-7375-0072F74399DE}"/>
              </a:ext>
            </a:extLst>
          </p:cNvPr>
          <p:cNvSpPr/>
          <p:nvPr/>
        </p:nvSpPr>
        <p:spPr>
          <a:xfrm>
            <a:off x="3039355" y="3030029"/>
            <a:ext cx="265289" cy="58363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4600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1BE1A3-432D-616F-709D-F8E97F2B0C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>
            <a:extLst>
              <a:ext uri="{FF2B5EF4-FFF2-40B4-BE49-F238E27FC236}">
                <a16:creationId xmlns:a16="http://schemas.microsoft.com/office/drawing/2014/main" id="{88C84868-B432-721C-0117-EE59DE5627B0}"/>
              </a:ext>
            </a:extLst>
          </p:cNvPr>
          <p:cNvGrpSpPr/>
          <p:nvPr/>
        </p:nvGrpSpPr>
        <p:grpSpPr>
          <a:xfrm>
            <a:off x="1562358" y="1876317"/>
            <a:ext cx="8864070" cy="887963"/>
            <a:chOff x="3645158" y="2494383"/>
            <a:chExt cx="3539417" cy="354563"/>
          </a:xfrm>
        </p:grpSpPr>
        <p:sp>
          <p:nvSpPr>
            <p:cNvPr id="3" name="矩形: 圆角 2">
              <a:extLst>
                <a:ext uri="{FF2B5EF4-FFF2-40B4-BE49-F238E27FC236}">
                  <a16:creationId xmlns:a16="http://schemas.microsoft.com/office/drawing/2014/main" id="{EE306D0A-65FB-5547-F811-1D322B3428F7}"/>
                </a:ext>
              </a:extLst>
            </p:cNvPr>
            <p:cNvSpPr/>
            <p:nvPr/>
          </p:nvSpPr>
          <p:spPr>
            <a:xfrm>
              <a:off x="3645158" y="2494383"/>
              <a:ext cx="379445" cy="354563"/>
            </a:xfrm>
            <a:prstGeom prst="round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/>
                <a:t>a</a:t>
              </a:r>
            </a:p>
          </p:txBody>
        </p:sp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45D709B3-BEC9-EFD8-931C-E10DC87D99A3}"/>
                </a:ext>
              </a:extLst>
            </p:cNvPr>
            <p:cNvSpPr/>
            <p:nvPr/>
          </p:nvSpPr>
          <p:spPr>
            <a:xfrm>
              <a:off x="4096583" y="2494383"/>
              <a:ext cx="379445" cy="354563"/>
            </a:xfrm>
            <a:prstGeom prst="round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/>
                <a:t>b</a:t>
              </a:r>
              <a:endParaRPr lang="zh-CN" altLang="en-US" sz="4400" dirty="0"/>
            </a:p>
          </p:txBody>
        </p:sp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A26CCCAC-D37B-D93C-ACD1-9904B2D56347}"/>
                </a:ext>
              </a:extLst>
            </p:cNvPr>
            <p:cNvSpPr/>
            <p:nvPr/>
          </p:nvSpPr>
          <p:spPr>
            <a:xfrm>
              <a:off x="4548008" y="2494383"/>
              <a:ext cx="379445" cy="354563"/>
            </a:xfrm>
            <a:prstGeom prst="round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/>
                <a:t>a</a:t>
              </a:r>
              <a:endParaRPr lang="zh-CN" altLang="en-US" sz="4400" dirty="0"/>
            </a:p>
          </p:txBody>
        </p:sp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8DE36AAC-86B9-1679-65A8-C289BEC78C65}"/>
                </a:ext>
              </a:extLst>
            </p:cNvPr>
            <p:cNvSpPr/>
            <p:nvPr/>
          </p:nvSpPr>
          <p:spPr>
            <a:xfrm>
              <a:off x="4999433" y="2494383"/>
              <a:ext cx="379445" cy="354563"/>
            </a:xfrm>
            <a:prstGeom prst="round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/>
                <a:t>a</a:t>
              </a:r>
              <a:endParaRPr lang="zh-CN" altLang="en-US" sz="4400" dirty="0"/>
            </a:p>
          </p:txBody>
        </p:sp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3A96A2C4-D4B3-D433-D191-3B1CF72EB107}"/>
                </a:ext>
              </a:extLst>
            </p:cNvPr>
            <p:cNvSpPr/>
            <p:nvPr/>
          </p:nvSpPr>
          <p:spPr>
            <a:xfrm>
              <a:off x="5450858" y="2494383"/>
              <a:ext cx="379445" cy="354563"/>
            </a:xfrm>
            <a:prstGeom prst="round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/>
                <a:t>b</a:t>
              </a:r>
              <a:endParaRPr lang="zh-CN" altLang="en-US" sz="4400" dirty="0"/>
            </a:p>
          </p:txBody>
        </p:sp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DD68615D-E184-6E0C-AD17-59CF39B08603}"/>
                </a:ext>
              </a:extLst>
            </p:cNvPr>
            <p:cNvSpPr/>
            <p:nvPr/>
          </p:nvSpPr>
          <p:spPr>
            <a:xfrm>
              <a:off x="5902283" y="2494383"/>
              <a:ext cx="379445" cy="354563"/>
            </a:xfrm>
            <a:prstGeom prst="round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/>
                <a:t>a</a:t>
              </a:r>
              <a:endParaRPr lang="zh-CN" altLang="en-US" sz="4400" dirty="0"/>
            </a:p>
          </p:txBody>
        </p:sp>
        <p:sp>
          <p:nvSpPr>
            <p:cNvPr id="9" name="矩形: 圆角 8">
              <a:extLst>
                <a:ext uri="{FF2B5EF4-FFF2-40B4-BE49-F238E27FC236}">
                  <a16:creationId xmlns:a16="http://schemas.microsoft.com/office/drawing/2014/main" id="{F8C57CE6-0D48-F164-4729-84481BA6818A}"/>
                </a:ext>
              </a:extLst>
            </p:cNvPr>
            <p:cNvSpPr/>
            <p:nvPr/>
          </p:nvSpPr>
          <p:spPr>
            <a:xfrm>
              <a:off x="6353708" y="2494383"/>
              <a:ext cx="379445" cy="354563"/>
            </a:xfrm>
            <a:prstGeom prst="round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/>
                <a:t>b</a:t>
              </a:r>
              <a:endParaRPr lang="zh-CN" altLang="en-US" sz="4400" dirty="0"/>
            </a:p>
          </p:txBody>
        </p:sp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1DC0242D-7F8F-99F0-EB25-11D09D89672C}"/>
                </a:ext>
              </a:extLst>
            </p:cNvPr>
            <p:cNvSpPr/>
            <p:nvPr/>
          </p:nvSpPr>
          <p:spPr>
            <a:xfrm>
              <a:off x="6805130" y="2494383"/>
              <a:ext cx="379445" cy="354563"/>
            </a:xfrm>
            <a:prstGeom prst="round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/>
                <a:t>c</a:t>
              </a:r>
              <a:endParaRPr lang="zh-CN" altLang="en-US" sz="4400" dirty="0"/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1A1F6279-4EE0-1A73-5457-C5707E1FCCA7}"/>
              </a:ext>
            </a:extLst>
          </p:cNvPr>
          <p:cNvGrpSpPr/>
          <p:nvPr/>
        </p:nvGrpSpPr>
        <p:grpSpPr>
          <a:xfrm>
            <a:off x="1562358" y="3827971"/>
            <a:ext cx="5472441" cy="887963"/>
            <a:chOff x="4963444" y="3163077"/>
            <a:chExt cx="2185142" cy="354563"/>
          </a:xfrm>
        </p:grpSpPr>
        <p:sp>
          <p:nvSpPr>
            <p:cNvPr id="16" name="矩形: 圆角 15">
              <a:extLst>
                <a:ext uri="{FF2B5EF4-FFF2-40B4-BE49-F238E27FC236}">
                  <a16:creationId xmlns:a16="http://schemas.microsoft.com/office/drawing/2014/main" id="{C4ECD9BA-D6E3-59F5-12DC-EA1BC313569B}"/>
                </a:ext>
              </a:extLst>
            </p:cNvPr>
            <p:cNvSpPr/>
            <p:nvPr/>
          </p:nvSpPr>
          <p:spPr>
            <a:xfrm>
              <a:off x="4963444" y="3163077"/>
              <a:ext cx="379445" cy="354563"/>
            </a:xfrm>
            <a:prstGeom prst="round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/>
                <a:t>a</a:t>
              </a:r>
              <a:endParaRPr lang="zh-CN" altLang="en-US" sz="4400" dirty="0"/>
            </a:p>
          </p:txBody>
        </p:sp>
        <p:sp>
          <p:nvSpPr>
            <p:cNvPr id="17" name="矩形: 圆角 16">
              <a:extLst>
                <a:ext uri="{FF2B5EF4-FFF2-40B4-BE49-F238E27FC236}">
                  <a16:creationId xmlns:a16="http://schemas.microsoft.com/office/drawing/2014/main" id="{34A70E4C-7C16-6CD7-4F4D-E8099E78F599}"/>
                </a:ext>
              </a:extLst>
            </p:cNvPr>
            <p:cNvSpPr/>
            <p:nvPr/>
          </p:nvSpPr>
          <p:spPr>
            <a:xfrm>
              <a:off x="5414869" y="3163077"/>
              <a:ext cx="379445" cy="354563"/>
            </a:xfrm>
            <a:prstGeom prst="round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/>
                <a:t>b</a:t>
              </a:r>
              <a:endParaRPr lang="zh-CN" altLang="en-US" sz="4400" dirty="0"/>
            </a:p>
          </p:txBody>
        </p:sp>
        <p:sp>
          <p:nvSpPr>
            <p:cNvPr id="18" name="矩形: 圆角 17">
              <a:extLst>
                <a:ext uri="{FF2B5EF4-FFF2-40B4-BE49-F238E27FC236}">
                  <a16:creationId xmlns:a16="http://schemas.microsoft.com/office/drawing/2014/main" id="{F85AB9F1-AFD8-1576-A3BD-850C52206F0A}"/>
                </a:ext>
              </a:extLst>
            </p:cNvPr>
            <p:cNvSpPr/>
            <p:nvPr/>
          </p:nvSpPr>
          <p:spPr>
            <a:xfrm>
              <a:off x="5866294" y="3163077"/>
              <a:ext cx="379445" cy="354563"/>
            </a:xfrm>
            <a:prstGeom prst="round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/>
                <a:t>a</a:t>
              </a:r>
              <a:endParaRPr lang="zh-CN" altLang="en-US" sz="4400" dirty="0"/>
            </a:p>
          </p:txBody>
        </p:sp>
        <p:sp>
          <p:nvSpPr>
            <p:cNvPr id="19" name="矩形: 圆角 18">
              <a:extLst>
                <a:ext uri="{FF2B5EF4-FFF2-40B4-BE49-F238E27FC236}">
                  <a16:creationId xmlns:a16="http://schemas.microsoft.com/office/drawing/2014/main" id="{65252D11-D35A-1C3F-0C3F-D11FCDB0C165}"/>
                </a:ext>
              </a:extLst>
            </p:cNvPr>
            <p:cNvSpPr/>
            <p:nvPr/>
          </p:nvSpPr>
          <p:spPr>
            <a:xfrm>
              <a:off x="6317719" y="3163077"/>
              <a:ext cx="379445" cy="354563"/>
            </a:xfrm>
            <a:prstGeom prst="round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/>
                <a:t>b</a:t>
              </a:r>
              <a:endParaRPr lang="zh-CN" altLang="en-US" sz="4400" dirty="0"/>
            </a:p>
          </p:txBody>
        </p:sp>
        <p:sp>
          <p:nvSpPr>
            <p:cNvPr id="20" name="矩形: 圆角 19">
              <a:extLst>
                <a:ext uri="{FF2B5EF4-FFF2-40B4-BE49-F238E27FC236}">
                  <a16:creationId xmlns:a16="http://schemas.microsoft.com/office/drawing/2014/main" id="{858EFCE3-9437-EA4D-B583-721CA6FE16B4}"/>
                </a:ext>
              </a:extLst>
            </p:cNvPr>
            <p:cNvSpPr/>
            <p:nvPr/>
          </p:nvSpPr>
          <p:spPr>
            <a:xfrm>
              <a:off x="6769141" y="3163077"/>
              <a:ext cx="379445" cy="354563"/>
            </a:xfrm>
            <a:prstGeom prst="round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/>
                <a:t>c</a:t>
              </a:r>
              <a:endParaRPr lang="zh-CN" altLang="en-US" sz="4400" dirty="0"/>
            </a:p>
          </p:txBody>
        </p:sp>
      </p:grpSp>
      <p:sp>
        <p:nvSpPr>
          <p:cNvPr id="2" name="箭头: 下 1">
            <a:extLst>
              <a:ext uri="{FF2B5EF4-FFF2-40B4-BE49-F238E27FC236}">
                <a16:creationId xmlns:a16="http://schemas.microsoft.com/office/drawing/2014/main" id="{13D6BDF0-01ED-9707-9CCD-6160E29A91DA}"/>
              </a:ext>
            </a:extLst>
          </p:cNvPr>
          <p:cNvSpPr/>
          <p:nvPr/>
        </p:nvSpPr>
        <p:spPr>
          <a:xfrm>
            <a:off x="3035394" y="2980830"/>
            <a:ext cx="265289" cy="583636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4736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97AC04-E4C6-1216-5AEC-C144B534F5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>
            <a:extLst>
              <a:ext uri="{FF2B5EF4-FFF2-40B4-BE49-F238E27FC236}">
                <a16:creationId xmlns:a16="http://schemas.microsoft.com/office/drawing/2014/main" id="{0E71D43E-CA67-08A9-F99E-C81A34DA7EE7}"/>
              </a:ext>
            </a:extLst>
          </p:cNvPr>
          <p:cNvGrpSpPr/>
          <p:nvPr/>
        </p:nvGrpSpPr>
        <p:grpSpPr>
          <a:xfrm>
            <a:off x="1562358" y="1876317"/>
            <a:ext cx="8864070" cy="887963"/>
            <a:chOff x="3645158" y="2494383"/>
            <a:chExt cx="3539417" cy="354563"/>
          </a:xfrm>
        </p:grpSpPr>
        <p:sp>
          <p:nvSpPr>
            <p:cNvPr id="3" name="矩形: 圆角 2">
              <a:extLst>
                <a:ext uri="{FF2B5EF4-FFF2-40B4-BE49-F238E27FC236}">
                  <a16:creationId xmlns:a16="http://schemas.microsoft.com/office/drawing/2014/main" id="{783F6BEB-18E8-9664-2A63-C2803ED6221C}"/>
                </a:ext>
              </a:extLst>
            </p:cNvPr>
            <p:cNvSpPr/>
            <p:nvPr/>
          </p:nvSpPr>
          <p:spPr>
            <a:xfrm>
              <a:off x="3645158" y="2494383"/>
              <a:ext cx="379445" cy="354563"/>
            </a:xfrm>
            <a:prstGeom prst="round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/>
                <a:t>a</a:t>
              </a:r>
            </a:p>
          </p:txBody>
        </p:sp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2E5BF546-6539-44C9-2917-AEDE120868B0}"/>
                </a:ext>
              </a:extLst>
            </p:cNvPr>
            <p:cNvSpPr/>
            <p:nvPr/>
          </p:nvSpPr>
          <p:spPr>
            <a:xfrm>
              <a:off x="4096583" y="2494383"/>
              <a:ext cx="379445" cy="354563"/>
            </a:xfrm>
            <a:prstGeom prst="round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/>
                <a:t>b</a:t>
              </a:r>
              <a:endParaRPr lang="zh-CN" altLang="en-US" sz="4400" dirty="0"/>
            </a:p>
          </p:txBody>
        </p:sp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3574A6E6-B5E1-5623-A3EC-3B2C4C8A61C4}"/>
                </a:ext>
              </a:extLst>
            </p:cNvPr>
            <p:cNvSpPr/>
            <p:nvPr/>
          </p:nvSpPr>
          <p:spPr>
            <a:xfrm>
              <a:off x="4548008" y="2494383"/>
              <a:ext cx="379445" cy="354563"/>
            </a:xfrm>
            <a:prstGeom prst="round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/>
                <a:t>a</a:t>
              </a:r>
              <a:endParaRPr lang="zh-CN" altLang="en-US" sz="4400" dirty="0"/>
            </a:p>
          </p:txBody>
        </p:sp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3DC1D7E7-9652-0113-C30B-11C29B4E1D09}"/>
                </a:ext>
              </a:extLst>
            </p:cNvPr>
            <p:cNvSpPr/>
            <p:nvPr/>
          </p:nvSpPr>
          <p:spPr>
            <a:xfrm>
              <a:off x="4999433" y="2494383"/>
              <a:ext cx="379445" cy="354563"/>
            </a:xfrm>
            <a:prstGeom prst="round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/>
                <a:t>a</a:t>
              </a:r>
              <a:endParaRPr lang="zh-CN" altLang="en-US" sz="4400" dirty="0"/>
            </a:p>
          </p:txBody>
        </p:sp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6D0818B3-5803-F1EA-9E12-2FB1A3420C2F}"/>
                </a:ext>
              </a:extLst>
            </p:cNvPr>
            <p:cNvSpPr/>
            <p:nvPr/>
          </p:nvSpPr>
          <p:spPr>
            <a:xfrm>
              <a:off x="5450858" y="2494383"/>
              <a:ext cx="379445" cy="354563"/>
            </a:xfrm>
            <a:prstGeom prst="round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/>
                <a:t>b</a:t>
              </a:r>
              <a:endParaRPr lang="zh-CN" altLang="en-US" sz="4400" dirty="0"/>
            </a:p>
          </p:txBody>
        </p:sp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A7303AB5-BA0E-32E7-8919-0986031D93BF}"/>
                </a:ext>
              </a:extLst>
            </p:cNvPr>
            <p:cNvSpPr/>
            <p:nvPr/>
          </p:nvSpPr>
          <p:spPr>
            <a:xfrm>
              <a:off x="5902283" y="2494383"/>
              <a:ext cx="379445" cy="354563"/>
            </a:xfrm>
            <a:prstGeom prst="round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/>
                <a:t>a</a:t>
              </a:r>
              <a:endParaRPr lang="zh-CN" altLang="en-US" sz="4400" dirty="0"/>
            </a:p>
          </p:txBody>
        </p:sp>
        <p:sp>
          <p:nvSpPr>
            <p:cNvPr id="9" name="矩形: 圆角 8">
              <a:extLst>
                <a:ext uri="{FF2B5EF4-FFF2-40B4-BE49-F238E27FC236}">
                  <a16:creationId xmlns:a16="http://schemas.microsoft.com/office/drawing/2014/main" id="{55F48C02-DB6A-A996-4A01-FE9FFF0227BC}"/>
                </a:ext>
              </a:extLst>
            </p:cNvPr>
            <p:cNvSpPr/>
            <p:nvPr/>
          </p:nvSpPr>
          <p:spPr>
            <a:xfrm>
              <a:off x="6353708" y="2494383"/>
              <a:ext cx="379445" cy="354563"/>
            </a:xfrm>
            <a:prstGeom prst="round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/>
                <a:t>b</a:t>
              </a:r>
              <a:endParaRPr lang="zh-CN" altLang="en-US" sz="4400" dirty="0"/>
            </a:p>
          </p:txBody>
        </p:sp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DB2D1481-314A-DFE3-6397-C4942242CB0D}"/>
                </a:ext>
              </a:extLst>
            </p:cNvPr>
            <p:cNvSpPr/>
            <p:nvPr/>
          </p:nvSpPr>
          <p:spPr>
            <a:xfrm>
              <a:off x="6805130" y="2494383"/>
              <a:ext cx="379445" cy="354563"/>
            </a:xfrm>
            <a:prstGeom prst="round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/>
                <a:t>c</a:t>
              </a:r>
              <a:endParaRPr lang="zh-CN" altLang="en-US" sz="4400" dirty="0"/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7828047C-5761-A441-A82E-9B606F7099A5}"/>
              </a:ext>
            </a:extLst>
          </p:cNvPr>
          <p:cNvGrpSpPr/>
          <p:nvPr/>
        </p:nvGrpSpPr>
        <p:grpSpPr>
          <a:xfrm>
            <a:off x="1562358" y="3827971"/>
            <a:ext cx="5472441" cy="887963"/>
            <a:chOff x="4963444" y="3163077"/>
            <a:chExt cx="2185142" cy="354563"/>
          </a:xfrm>
        </p:grpSpPr>
        <p:sp>
          <p:nvSpPr>
            <p:cNvPr id="16" name="矩形: 圆角 15">
              <a:extLst>
                <a:ext uri="{FF2B5EF4-FFF2-40B4-BE49-F238E27FC236}">
                  <a16:creationId xmlns:a16="http://schemas.microsoft.com/office/drawing/2014/main" id="{E835F0E6-048A-42A6-7834-7815B6405427}"/>
                </a:ext>
              </a:extLst>
            </p:cNvPr>
            <p:cNvSpPr/>
            <p:nvPr/>
          </p:nvSpPr>
          <p:spPr>
            <a:xfrm>
              <a:off x="4963444" y="3163077"/>
              <a:ext cx="379445" cy="354563"/>
            </a:xfrm>
            <a:prstGeom prst="round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/>
                <a:t>a</a:t>
              </a:r>
              <a:endParaRPr lang="zh-CN" altLang="en-US" sz="4400" dirty="0"/>
            </a:p>
          </p:txBody>
        </p:sp>
        <p:sp>
          <p:nvSpPr>
            <p:cNvPr id="17" name="矩形: 圆角 16">
              <a:extLst>
                <a:ext uri="{FF2B5EF4-FFF2-40B4-BE49-F238E27FC236}">
                  <a16:creationId xmlns:a16="http://schemas.microsoft.com/office/drawing/2014/main" id="{D3EFA4B8-6B02-05B5-5A0C-6473B76419A2}"/>
                </a:ext>
              </a:extLst>
            </p:cNvPr>
            <p:cNvSpPr/>
            <p:nvPr/>
          </p:nvSpPr>
          <p:spPr>
            <a:xfrm>
              <a:off x="5414869" y="3163077"/>
              <a:ext cx="379445" cy="354563"/>
            </a:xfrm>
            <a:prstGeom prst="round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/>
                <a:t>b</a:t>
              </a:r>
              <a:endParaRPr lang="zh-CN" altLang="en-US" sz="4400" dirty="0"/>
            </a:p>
          </p:txBody>
        </p:sp>
        <p:sp>
          <p:nvSpPr>
            <p:cNvPr id="18" name="矩形: 圆角 17">
              <a:extLst>
                <a:ext uri="{FF2B5EF4-FFF2-40B4-BE49-F238E27FC236}">
                  <a16:creationId xmlns:a16="http://schemas.microsoft.com/office/drawing/2014/main" id="{E9227AAA-2882-0DCD-DDBA-E5A9E06550DB}"/>
                </a:ext>
              </a:extLst>
            </p:cNvPr>
            <p:cNvSpPr/>
            <p:nvPr/>
          </p:nvSpPr>
          <p:spPr>
            <a:xfrm>
              <a:off x="5866294" y="3163077"/>
              <a:ext cx="379445" cy="354563"/>
            </a:xfrm>
            <a:prstGeom prst="round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/>
                <a:t>a</a:t>
              </a:r>
              <a:endParaRPr lang="zh-CN" altLang="en-US" sz="4400" dirty="0"/>
            </a:p>
          </p:txBody>
        </p:sp>
        <p:sp>
          <p:nvSpPr>
            <p:cNvPr id="19" name="矩形: 圆角 18">
              <a:extLst>
                <a:ext uri="{FF2B5EF4-FFF2-40B4-BE49-F238E27FC236}">
                  <a16:creationId xmlns:a16="http://schemas.microsoft.com/office/drawing/2014/main" id="{3B8413AC-F754-EF09-09C2-99A5C6DE622B}"/>
                </a:ext>
              </a:extLst>
            </p:cNvPr>
            <p:cNvSpPr/>
            <p:nvPr/>
          </p:nvSpPr>
          <p:spPr>
            <a:xfrm>
              <a:off x="6317719" y="3163077"/>
              <a:ext cx="379445" cy="354563"/>
            </a:xfrm>
            <a:prstGeom prst="round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/>
                <a:t>b</a:t>
              </a:r>
              <a:endParaRPr lang="zh-CN" altLang="en-US" sz="4400" dirty="0"/>
            </a:p>
          </p:txBody>
        </p:sp>
        <p:sp>
          <p:nvSpPr>
            <p:cNvPr id="20" name="矩形: 圆角 19">
              <a:extLst>
                <a:ext uri="{FF2B5EF4-FFF2-40B4-BE49-F238E27FC236}">
                  <a16:creationId xmlns:a16="http://schemas.microsoft.com/office/drawing/2014/main" id="{05172DCB-327E-9180-590F-51B340C91FFA}"/>
                </a:ext>
              </a:extLst>
            </p:cNvPr>
            <p:cNvSpPr/>
            <p:nvPr/>
          </p:nvSpPr>
          <p:spPr>
            <a:xfrm>
              <a:off x="6769141" y="3163077"/>
              <a:ext cx="379445" cy="354563"/>
            </a:xfrm>
            <a:prstGeom prst="round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/>
                <a:t>c</a:t>
              </a:r>
              <a:endParaRPr lang="zh-CN" altLang="en-US" sz="4400" dirty="0"/>
            </a:p>
          </p:txBody>
        </p:sp>
      </p:grpSp>
      <p:sp>
        <p:nvSpPr>
          <p:cNvPr id="2" name="箭头: 下 1">
            <a:extLst>
              <a:ext uri="{FF2B5EF4-FFF2-40B4-BE49-F238E27FC236}">
                <a16:creationId xmlns:a16="http://schemas.microsoft.com/office/drawing/2014/main" id="{0291B86C-F221-BFF0-14F2-F4B2D3D6D4F5}"/>
              </a:ext>
            </a:extLst>
          </p:cNvPr>
          <p:cNvSpPr/>
          <p:nvPr/>
        </p:nvSpPr>
        <p:spPr>
          <a:xfrm>
            <a:off x="4165937" y="2980830"/>
            <a:ext cx="265289" cy="583636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4028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150AA1-F265-0A13-467C-B3A58DFFEC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>
            <a:extLst>
              <a:ext uri="{FF2B5EF4-FFF2-40B4-BE49-F238E27FC236}">
                <a16:creationId xmlns:a16="http://schemas.microsoft.com/office/drawing/2014/main" id="{08E3EE84-91E0-2E45-D76D-E0FECFB6DC1B}"/>
              </a:ext>
            </a:extLst>
          </p:cNvPr>
          <p:cNvGrpSpPr/>
          <p:nvPr/>
        </p:nvGrpSpPr>
        <p:grpSpPr>
          <a:xfrm>
            <a:off x="1562358" y="1876317"/>
            <a:ext cx="8864070" cy="887963"/>
            <a:chOff x="3645158" y="2494383"/>
            <a:chExt cx="3539417" cy="354563"/>
          </a:xfrm>
        </p:grpSpPr>
        <p:sp>
          <p:nvSpPr>
            <p:cNvPr id="3" name="矩形: 圆角 2">
              <a:extLst>
                <a:ext uri="{FF2B5EF4-FFF2-40B4-BE49-F238E27FC236}">
                  <a16:creationId xmlns:a16="http://schemas.microsoft.com/office/drawing/2014/main" id="{02C00954-5095-27E0-E7BA-C8E04245CAE7}"/>
                </a:ext>
              </a:extLst>
            </p:cNvPr>
            <p:cNvSpPr/>
            <p:nvPr/>
          </p:nvSpPr>
          <p:spPr>
            <a:xfrm>
              <a:off x="3645158" y="2494383"/>
              <a:ext cx="379445" cy="354563"/>
            </a:xfrm>
            <a:prstGeom prst="round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/>
                <a:t>a</a:t>
              </a:r>
            </a:p>
          </p:txBody>
        </p:sp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889F0FC4-0910-60D7-7B89-331BFD9BB7F1}"/>
                </a:ext>
              </a:extLst>
            </p:cNvPr>
            <p:cNvSpPr/>
            <p:nvPr/>
          </p:nvSpPr>
          <p:spPr>
            <a:xfrm>
              <a:off x="4096583" y="2494383"/>
              <a:ext cx="379445" cy="354563"/>
            </a:xfrm>
            <a:prstGeom prst="round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/>
                <a:t>b</a:t>
              </a:r>
              <a:endParaRPr lang="zh-CN" altLang="en-US" sz="4400" dirty="0"/>
            </a:p>
          </p:txBody>
        </p:sp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A57DC7A5-A9F0-55E0-49CB-536069B6E635}"/>
                </a:ext>
              </a:extLst>
            </p:cNvPr>
            <p:cNvSpPr/>
            <p:nvPr/>
          </p:nvSpPr>
          <p:spPr>
            <a:xfrm>
              <a:off x="4548008" y="2494383"/>
              <a:ext cx="379445" cy="354563"/>
            </a:xfrm>
            <a:prstGeom prst="round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/>
                <a:t>a</a:t>
              </a:r>
              <a:endParaRPr lang="zh-CN" altLang="en-US" sz="4400" dirty="0"/>
            </a:p>
          </p:txBody>
        </p:sp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BE654C82-1C1F-2D84-2C60-1413AB930519}"/>
                </a:ext>
              </a:extLst>
            </p:cNvPr>
            <p:cNvSpPr/>
            <p:nvPr/>
          </p:nvSpPr>
          <p:spPr>
            <a:xfrm>
              <a:off x="4999433" y="2494383"/>
              <a:ext cx="379445" cy="354563"/>
            </a:xfrm>
            <a:prstGeom prst="round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/>
                <a:t>a</a:t>
              </a:r>
              <a:endParaRPr lang="zh-CN" altLang="en-US" sz="4400" dirty="0"/>
            </a:p>
          </p:txBody>
        </p:sp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24AA23D9-E697-BDCA-E9E4-A7AE1882648B}"/>
                </a:ext>
              </a:extLst>
            </p:cNvPr>
            <p:cNvSpPr/>
            <p:nvPr/>
          </p:nvSpPr>
          <p:spPr>
            <a:xfrm>
              <a:off x="5450858" y="2494383"/>
              <a:ext cx="379445" cy="354563"/>
            </a:xfrm>
            <a:prstGeom prst="round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/>
                <a:t>b</a:t>
              </a:r>
              <a:endParaRPr lang="zh-CN" altLang="en-US" sz="4400" dirty="0"/>
            </a:p>
          </p:txBody>
        </p:sp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4BEC2B8F-B69B-8730-E758-32D02B4004A0}"/>
                </a:ext>
              </a:extLst>
            </p:cNvPr>
            <p:cNvSpPr/>
            <p:nvPr/>
          </p:nvSpPr>
          <p:spPr>
            <a:xfrm>
              <a:off x="5902283" y="2494383"/>
              <a:ext cx="379445" cy="354563"/>
            </a:xfrm>
            <a:prstGeom prst="round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/>
                <a:t>a</a:t>
              </a:r>
              <a:endParaRPr lang="zh-CN" altLang="en-US" sz="4400" dirty="0"/>
            </a:p>
          </p:txBody>
        </p:sp>
        <p:sp>
          <p:nvSpPr>
            <p:cNvPr id="9" name="矩形: 圆角 8">
              <a:extLst>
                <a:ext uri="{FF2B5EF4-FFF2-40B4-BE49-F238E27FC236}">
                  <a16:creationId xmlns:a16="http://schemas.microsoft.com/office/drawing/2014/main" id="{C2F317D8-8221-8D68-5F2F-F60C57DCF0F3}"/>
                </a:ext>
              </a:extLst>
            </p:cNvPr>
            <p:cNvSpPr/>
            <p:nvPr/>
          </p:nvSpPr>
          <p:spPr>
            <a:xfrm>
              <a:off x="6353708" y="2494383"/>
              <a:ext cx="379445" cy="354563"/>
            </a:xfrm>
            <a:prstGeom prst="round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/>
                <a:t>b</a:t>
              </a:r>
              <a:endParaRPr lang="zh-CN" altLang="en-US" sz="4400" dirty="0"/>
            </a:p>
          </p:txBody>
        </p:sp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F336B3E3-1D84-F6DE-A817-3E34F1BE8FC1}"/>
                </a:ext>
              </a:extLst>
            </p:cNvPr>
            <p:cNvSpPr/>
            <p:nvPr/>
          </p:nvSpPr>
          <p:spPr>
            <a:xfrm>
              <a:off x="6805130" y="2494383"/>
              <a:ext cx="379445" cy="354563"/>
            </a:xfrm>
            <a:prstGeom prst="round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/>
                <a:t>c</a:t>
              </a:r>
              <a:endParaRPr lang="zh-CN" altLang="en-US" sz="4400" dirty="0"/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4294AEEC-565C-A248-A798-BC357D54AE26}"/>
              </a:ext>
            </a:extLst>
          </p:cNvPr>
          <p:cNvGrpSpPr/>
          <p:nvPr/>
        </p:nvGrpSpPr>
        <p:grpSpPr>
          <a:xfrm>
            <a:off x="1562358" y="3827971"/>
            <a:ext cx="5472441" cy="887963"/>
            <a:chOff x="4963444" y="3163077"/>
            <a:chExt cx="2185142" cy="354563"/>
          </a:xfrm>
        </p:grpSpPr>
        <p:sp>
          <p:nvSpPr>
            <p:cNvPr id="16" name="矩形: 圆角 15">
              <a:extLst>
                <a:ext uri="{FF2B5EF4-FFF2-40B4-BE49-F238E27FC236}">
                  <a16:creationId xmlns:a16="http://schemas.microsoft.com/office/drawing/2014/main" id="{E949DF75-CC8C-4D02-74DB-34826ECBBDE6}"/>
                </a:ext>
              </a:extLst>
            </p:cNvPr>
            <p:cNvSpPr/>
            <p:nvPr/>
          </p:nvSpPr>
          <p:spPr>
            <a:xfrm>
              <a:off x="4963444" y="3163077"/>
              <a:ext cx="379445" cy="354563"/>
            </a:xfrm>
            <a:prstGeom prst="round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/>
                <a:t>a</a:t>
              </a:r>
              <a:endParaRPr lang="zh-CN" altLang="en-US" sz="4400" dirty="0"/>
            </a:p>
          </p:txBody>
        </p:sp>
        <p:sp>
          <p:nvSpPr>
            <p:cNvPr id="17" name="矩形: 圆角 16">
              <a:extLst>
                <a:ext uri="{FF2B5EF4-FFF2-40B4-BE49-F238E27FC236}">
                  <a16:creationId xmlns:a16="http://schemas.microsoft.com/office/drawing/2014/main" id="{B4E6629B-19FA-6679-585D-F1EAD9B1BBFC}"/>
                </a:ext>
              </a:extLst>
            </p:cNvPr>
            <p:cNvSpPr/>
            <p:nvPr/>
          </p:nvSpPr>
          <p:spPr>
            <a:xfrm>
              <a:off x="5414869" y="3163077"/>
              <a:ext cx="379445" cy="354563"/>
            </a:xfrm>
            <a:prstGeom prst="round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/>
                <a:t>b</a:t>
              </a:r>
              <a:endParaRPr lang="zh-CN" altLang="en-US" sz="4400" dirty="0"/>
            </a:p>
          </p:txBody>
        </p:sp>
        <p:sp>
          <p:nvSpPr>
            <p:cNvPr id="18" name="矩形: 圆角 17">
              <a:extLst>
                <a:ext uri="{FF2B5EF4-FFF2-40B4-BE49-F238E27FC236}">
                  <a16:creationId xmlns:a16="http://schemas.microsoft.com/office/drawing/2014/main" id="{FBC57AB8-723A-0F94-9472-7120CF80242A}"/>
                </a:ext>
              </a:extLst>
            </p:cNvPr>
            <p:cNvSpPr/>
            <p:nvPr/>
          </p:nvSpPr>
          <p:spPr>
            <a:xfrm>
              <a:off x="5866294" y="3163077"/>
              <a:ext cx="379445" cy="354563"/>
            </a:xfrm>
            <a:prstGeom prst="round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/>
                <a:t>a</a:t>
              </a:r>
              <a:endParaRPr lang="zh-CN" altLang="en-US" sz="4400" dirty="0"/>
            </a:p>
          </p:txBody>
        </p:sp>
        <p:sp>
          <p:nvSpPr>
            <p:cNvPr id="19" name="矩形: 圆角 18">
              <a:extLst>
                <a:ext uri="{FF2B5EF4-FFF2-40B4-BE49-F238E27FC236}">
                  <a16:creationId xmlns:a16="http://schemas.microsoft.com/office/drawing/2014/main" id="{F1902834-C502-3B40-04CB-EA16D53D1855}"/>
                </a:ext>
              </a:extLst>
            </p:cNvPr>
            <p:cNvSpPr/>
            <p:nvPr/>
          </p:nvSpPr>
          <p:spPr>
            <a:xfrm>
              <a:off x="6317719" y="3163077"/>
              <a:ext cx="379445" cy="354563"/>
            </a:xfrm>
            <a:prstGeom prst="round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/>
                <a:t>b</a:t>
              </a:r>
              <a:endParaRPr lang="zh-CN" altLang="en-US" sz="4400" dirty="0"/>
            </a:p>
          </p:txBody>
        </p:sp>
        <p:sp>
          <p:nvSpPr>
            <p:cNvPr id="20" name="矩形: 圆角 19">
              <a:extLst>
                <a:ext uri="{FF2B5EF4-FFF2-40B4-BE49-F238E27FC236}">
                  <a16:creationId xmlns:a16="http://schemas.microsoft.com/office/drawing/2014/main" id="{6605D159-CEAC-3C5E-2465-85A59C45B763}"/>
                </a:ext>
              </a:extLst>
            </p:cNvPr>
            <p:cNvSpPr/>
            <p:nvPr/>
          </p:nvSpPr>
          <p:spPr>
            <a:xfrm>
              <a:off x="6769141" y="3163077"/>
              <a:ext cx="379445" cy="354563"/>
            </a:xfrm>
            <a:prstGeom prst="round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/>
                <a:t>c</a:t>
              </a:r>
              <a:endParaRPr lang="zh-CN" altLang="en-US" sz="4400" dirty="0"/>
            </a:p>
          </p:txBody>
        </p:sp>
      </p:grpSp>
      <p:sp>
        <p:nvSpPr>
          <p:cNvPr id="2" name="箭头: 下 1">
            <a:extLst>
              <a:ext uri="{FF2B5EF4-FFF2-40B4-BE49-F238E27FC236}">
                <a16:creationId xmlns:a16="http://schemas.microsoft.com/office/drawing/2014/main" id="{DCD5C9B6-D560-C62E-42A8-2E72235A69C9}"/>
              </a:ext>
            </a:extLst>
          </p:cNvPr>
          <p:cNvSpPr/>
          <p:nvPr/>
        </p:nvSpPr>
        <p:spPr>
          <a:xfrm>
            <a:off x="5296480" y="2980830"/>
            <a:ext cx="265289" cy="58363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94229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5D8123-BA76-E539-8FF1-AED9272574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>
            <a:extLst>
              <a:ext uri="{FF2B5EF4-FFF2-40B4-BE49-F238E27FC236}">
                <a16:creationId xmlns:a16="http://schemas.microsoft.com/office/drawing/2014/main" id="{48B74416-7426-5CF0-234F-35C49EBB0733}"/>
              </a:ext>
            </a:extLst>
          </p:cNvPr>
          <p:cNvGrpSpPr/>
          <p:nvPr/>
        </p:nvGrpSpPr>
        <p:grpSpPr>
          <a:xfrm>
            <a:off x="1562358" y="1876317"/>
            <a:ext cx="8864070" cy="887963"/>
            <a:chOff x="3645158" y="2494383"/>
            <a:chExt cx="3539417" cy="354563"/>
          </a:xfrm>
        </p:grpSpPr>
        <p:sp>
          <p:nvSpPr>
            <p:cNvPr id="3" name="矩形: 圆角 2">
              <a:extLst>
                <a:ext uri="{FF2B5EF4-FFF2-40B4-BE49-F238E27FC236}">
                  <a16:creationId xmlns:a16="http://schemas.microsoft.com/office/drawing/2014/main" id="{ECEDB9B4-864F-7EC0-4CF9-1CA7FF8CEC86}"/>
                </a:ext>
              </a:extLst>
            </p:cNvPr>
            <p:cNvSpPr/>
            <p:nvPr/>
          </p:nvSpPr>
          <p:spPr>
            <a:xfrm>
              <a:off x="3645158" y="2494383"/>
              <a:ext cx="379445" cy="354563"/>
            </a:xfrm>
            <a:prstGeom prst="round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/>
                <a:t>a</a:t>
              </a:r>
            </a:p>
          </p:txBody>
        </p:sp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2BBAA756-5F9F-7C3B-BF65-6974FEB1B784}"/>
                </a:ext>
              </a:extLst>
            </p:cNvPr>
            <p:cNvSpPr/>
            <p:nvPr/>
          </p:nvSpPr>
          <p:spPr>
            <a:xfrm>
              <a:off x="4096583" y="2494383"/>
              <a:ext cx="379445" cy="354563"/>
            </a:xfrm>
            <a:prstGeom prst="round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/>
                <a:t>b</a:t>
              </a:r>
              <a:endParaRPr lang="zh-CN" altLang="en-US" sz="4400" dirty="0"/>
            </a:p>
          </p:txBody>
        </p:sp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5281C08E-4ACD-3DDC-6D1C-53F537D28CB6}"/>
                </a:ext>
              </a:extLst>
            </p:cNvPr>
            <p:cNvSpPr/>
            <p:nvPr/>
          </p:nvSpPr>
          <p:spPr>
            <a:xfrm>
              <a:off x="4548008" y="2494383"/>
              <a:ext cx="379445" cy="354563"/>
            </a:xfrm>
            <a:prstGeom prst="round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/>
                <a:t>a</a:t>
              </a:r>
              <a:endParaRPr lang="zh-CN" altLang="en-US" sz="4400" dirty="0"/>
            </a:p>
          </p:txBody>
        </p:sp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B61E6484-63A2-930A-5752-4A2F95D2A40E}"/>
                </a:ext>
              </a:extLst>
            </p:cNvPr>
            <p:cNvSpPr/>
            <p:nvPr/>
          </p:nvSpPr>
          <p:spPr>
            <a:xfrm>
              <a:off x="4999433" y="2494383"/>
              <a:ext cx="379445" cy="354563"/>
            </a:xfrm>
            <a:prstGeom prst="round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/>
                <a:t>a</a:t>
              </a:r>
              <a:endParaRPr lang="zh-CN" altLang="en-US" sz="4400" dirty="0"/>
            </a:p>
          </p:txBody>
        </p:sp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A2E9CEAC-4345-2B2B-633B-639D567D2A9B}"/>
                </a:ext>
              </a:extLst>
            </p:cNvPr>
            <p:cNvSpPr/>
            <p:nvPr/>
          </p:nvSpPr>
          <p:spPr>
            <a:xfrm>
              <a:off x="5450858" y="2494383"/>
              <a:ext cx="379445" cy="354563"/>
            </a:xfrm>
            <a:prstGeom prst="round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/>
                <a:t>b</a:t>
              </a:r>
              <a:endParaRPr lang="zh-CN" altLang="en-US" sz="4400" dirty="0"/>
            </a:p>
          </p:txBody>
        </p:sp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C29C31FC-1C93-0F62-A127-3AD0BE72BD03}"/>
                </a:ext>
              </a:extLst>
            </p:cNvPr>
            <p:cNvSpPr/>
            <p:nvPr/>
          </p:nvSpPr>
          <p:spPr>
            <a:xfrm>
              <a:off x="5902283" y="2494383"/>
              <a:ext cx="379445" cy="354563"/>
            </a:xfrm>
            <a:prstGeom prst="round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/>
                <a:t>a</a:t>
              </a:r>
              <a:endParaRPr lang="zh-CN" altLang="en-US" sz="4400" dirty="0"/>
            </a:p>
          </p:txBody>
        </p:sp>
        <p:sp>
          <p:nvSpPr>
            <p:cNvPr id="9" name="矩形: 圆角 8">
              <a:extLst>
                <a:ext uri="{FF2B5EF4-FFF2-40B4-BE49-F238E27FC236}">
                  <a16:creationId xmlns:a16="http://schemas.microsoft.com/office/drawing/2014/main" id="{C70032CF-8A18-ACC7-C5AF-104A3E2E23FF}"/>
                </a:ext>
              </a:extLst>
            </p:cNvPr>
            <p:cNvSpPr/>
            <p:nvPr/>
          </p:nvSpPr>
          <p:spPr>
            <a:xfrm>
              <a:off x="6353708" y="2494383"/>
              <a:ext cx="379445" cy="354563"/>
            </a:xfrm>
            <a:prstGeom prst="round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/>
                <a:t>b</a:t>
              </a:r>
              <a:endParaRPr lang="zh-CN" altLang="en-US" sz="4400" dirty="0"/>
            </a:p>
          </p:txBody>
        </p:sp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519A43DD-0112-BB9D-9D59-E1EE91910E40}"/>
                </a:ext>
              </a:extLst>
            </p:cNvPr>
            <p:cNvSpPr/>
            <p:nvPr/>
          </p:nvSpPr>
          <p:spPr>
            <a:xfrm>
              <a:off x="6805130" y="2494383"/>
              <a:ext cx="379445" cy="354563"/>
            </a:xfrm>
            <a:prstGeom prst="round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/>
                <a:t>c</a:t>
              </a:r>
              <a:endParaRPr lang="zh-CN" altLang="en-US" sz="4400" dirty="0"/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C414E4BF-9373-80F2-6A9D-5573E8470C58}"/>
              </a:ext>
            </a:extLst>
          </p:cNvPr>
          <p:cNvGrpSpPr/>
          <p:nvPr/>
        </p:nvGrpSpPr>
        <p:grpSpPr>
          <a:xfrm>
            <a:off x="2692909" y="3827971"/>
            <a:ext cx="5472441" cy="887963"/>
            <a:chOff x="4963444" y="3163077"/>
            <a:chExt cx="2185142" cy="354563"/>
          </a:xfrm>
        </p:grpSpPr>
        <p:sp>
          <p:nvSpPr>
            <p:cNvPr id="16" name="矩形: 圆角 15">
              <a:extLst>
                <a:ext uri="{FF2B5EF4-FFF2-40B4-BE49-F238E27FC236}">
                  <a16:creationId xmlns:a16="http://schemas.microsoft.com/office/drawing/2014/main" id="{1AFF5D31-6996-5845-A7EC-DBF73B7BD63D}"/>
                </a:ext>
              </a:extLst>
            </p:cNvPr>
            <p:cNvSpPr/>
            <p:nvPr/>
          </p:nvSpPr>
          <p:spPr>
            <a:xfrm>
              <a:off x="4963444" y="3163077"/>
              <a:ext cx="379445" cy="354563"/>
            </a:xfrm>
            <a:prstGeom prst="round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/>
                <a:t>a</a:t>
              </a:r>
              <a:endParaRPr lang="zh-CN" altLang="en-US" sz="4400" dirty="0"/>
            </a:p>
          </p:txBody>
        </p:sp>
        <p:sp>
          <p:nvSpPr>
            <p:cNvPr id="17" name="矩形: 圆角 16">
              <a:extLst>
                <a:ext uri="{FF2B5EF4-FFF2-40B4-BE49-F238E27FC236}">
                  <a16:creationId xmlns:a16="http://schemas.microsoft.com/office/drawing/2014/main" id="{08A27B50-4517-6A1E-FA96-D2D2EEFA9D12}"/>
                </a:ext>
              </a:extLst>
            </p:cNvPr>
            <p:cNvSpPr/>
            <p:nvPr/>
          </p:nvSpPr>
          <p:spPr>
            <a:xfrm>
              <a:off x="5414869" y="3163077"/>
              <a:ext cx="379445" cy="354563"/>
            </a:xfrm>
            <a:prstGeom prst="round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/>
                <a:t>b</a:t>
              </a:r>
              <a:endParaRPr lang="zh-CN" altLang="en-US" sz="4400" dirty="0"/>
            </a:p>
          </p:txBody>
        </p:sp>
        <p:sp>
          <p:nvSpPr>
            <p:cNvPr id="18" name="矩形: 圆角 17">
              <a:extLst>
                <a:ext uri="{FF2B5EF4-FFF2-40B4-BE49-F238E27FC236}">
                  <a16:creationId xmlns:a16="http://schemas.microsoft.com/office/drawing/2014/main" id="{98BF288C-DF11-898E-ABB0-84587E9D6A40}"/>
                </a:ext>
              </a:extLst>
            </p:cNvPr>
            <p:cNvSpPr/>
            <p:nvPr/>
          </p:nvSpPr>
          <p:spPr>
            <a:xfrm>
              <a:off x="5866294" y="3163077"/>
              <a:ext cx="379445" cy="354563"/>
            </a:xfrm>
            <a:prstGeom prst="round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/>
                <a:t>a</a:t>
              </a:r>
              <a:endParaRPr lang="zh-CN" altLang="en-US" sz="4400" dirty="0"/>
            </a:p>
          </p:txBody>
        </p:sp>
        <p:sp>
          <p:nvSpPr>
            <p:cNvPr id="19" name="矩形: 圆角 18">
              <a:extLst>
                <a:ext uri="{FF2B5EF4-FFF2-40B4-BE49-F238E27FC236}">
                  <a16:creationId xmlns:a16="http://schemas.microsoft.com/office/drawing/2014/main" id="{F74EEBFC-06D1-D8CC-4BE4-B9761E7CFE65}"/>
                </a:ext>
              </a:extLst>
            </p:cNvPr>
            <p:cNvSpPr/>
            <p:nvPr/>
          </p:nvSpPr>
          <p:spPr>
            <a:xfrm>
              <a:off x="6317719" y="3163077"/>
              <a:ext cx="379445" cy="354563"/>
            </a:xfrm>
            <a:prstGeom prst="round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/>
                <a:t>b</a:t>
              </a:r>
              <a:endParaRPr lang="zh-CN" altLang="en-US" sz="4400" dirty="0"/>
            </a:p>
          </p:txBody>
        </p:sp>
        <p:sp>
          <p:nvSpPr>
            <p:cNvPr id="20" name="矩形: 圆角 19">
              <a:extLst>
                <a:ext uri="{FF2B5EF4-FFF2-40B4-BE49-F238E27FC236}">
                  <a16:creationId xmlns:a16="http://schemas.microsoft.com/office/drawing/2014/main" id="{CED64679-2F71-6256-1A87-C2D3949AF097}"/>
                </a:ext>
              </a:extLst>
            </p:cNvPr>
            <p:cNvSpPr/>
            <p:nvPr/>
          </p:nvSpPr>
          <p:spPr>
            <a:xfrm>
              <a:off x="6769141" y="3163077"/>
              <a:ext cx="379445" cy="354563"/>
            </a:xfrm>
            <a:prstGeom prst="round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/>
                <a:t>c</a:t>
              </a:r>
              <a:endParaRPr lang="zh-CN" altLang="en-US" sz="4400" dirty="0"/>
            </a:p>
          </p:txBody>
        </p:sp>
      </p:grpSp>
      <p:sp>
        <p:nvSpPr>
          <p:cNvPr id="2" name="箭头: 下 1">
            <a:extLst>
              <a:ext uri="{FF2B5EF4-FFF2-40B4-BE49-F238E27FC236}">
                <a16:creationId xmlns:a16="http://schemas.microsoft.com/office/drawing/2014/main" id="{99706E26-86B4-38CD-C540-162E72D36EB6}"/>
              </a:ext>
            </a:extLst>
          </p:cNvPr>
          <p:cNvSpPr/>
          <p:nvPr/>
        </p:nvSpPr>
        <p:spPr>
          <a:xfrm>
            <a:off x="3039355" y="3030029"/>
            <a:ext cx="265289" cy="58363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35001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7CC28F-9071-1A79-19F5-84FC944310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>
            <a:extLst>
              <a:ext uri="{FF2B5EF4-FFF2-40B4-BE49-F238E27FC236}">
                <a16:creationId xmlns:a16="http://schemas.microsoft.com/office/drawing/2014/main" id="{1DCA3041-9BF1-1B9A-306B-525A11A4BB25}"/>
              </a:ext>
            </a:extLst>
          </p:cNvPr>
          <p:cNvGrpSpPr/>
          <p:nvPr/>
        </p:nvGrpSpPr>
        <p:grpSpPr>
          <a:xfrm>
            <a:off x="1562358" y="1876317"/>
            <a:ext cx="8864070" cy="887963"/>
            <a:chOff x="3645158" y="2494383"/>
            <a:chExt cx="3539417" cy="354563"/>
          </a:xfrm>
        </p:grpSpPr>
        <p:sp>
          <p:nvSpPr>
            <p:cNvPr id="3" name="矩形: 圆角 2">
              <a:extLst>
                <a:ext uri="{FF2B5EF4-FFF2-40B4-BE49-F238E27FC236}">
                  <a16:creationId xmlns:a16="http://schemas.microsoft.com/office/drawing/2014/main" id="{9CCE222B-90BB-69EA-9917-96AC43229DF4}"/>
                </a:ext>
              </a:extLst>
            </p:cNvPr>
            <p:cNvSpPr/>
            <p:nvPr/>
          </p:nvSpPr>
          <p:spPr>
            <a:xfrm>
              <a:off x="3645158" y="2494383"/>
              <a:ext cx="379445" cy="354563"/>
            </a:xfrm>
            <a:prstGeom prst="round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/>
                <a:t>a</a:t>
              </a:r>
            </a:p>
          </p:txBody>
        </p:sp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B36F3345-E86F-C817-BF73-C7B24B95CA77}"/>
                </a:ext>
              </a:extLst>
            </p:cNvPr>
            <p:cNvSpPr/>
            <p:nvPr/>
          </p:nvSpPr>
          <p:spPr>
            <a:xfrm>
              <a:off x="4096583" y="2494383"/>
              <a:ext cx="379445" cy="354563"/>
            </a:xfrm>
            <a:prstGeom prst="round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/>
                <a:t>b</a:t>
              </a:r>
              <a:endParaRPr lang="zh-CN" altLang="en-US" sz="4400" dirty="0"/>
            </a:p>
          </p:txBody>
        </p:sp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161296D9-E8B0-F8A5-1D74-BF70C7555C30}"/>
                </a:ext>
              </a:extLst>
            </p:cNvPr>
            <p:cNvSpPr/>
            <p:nvPr/>
          </p:nvSpPr>
          <p:spPr>
            <a:xfrm>
              <a:off x="4548008" y="2494383"/>
              <a:ext cx="379445" cy="354563"/>
            </a:xfrm>
            <a:prstGeom prst="round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/>
                <a:t>a</a:t>
              </a:r>
              <a:endParaRPr lang="zh-CN" altLang="en-US" sz="4400" dirty="0"/>
            </a:p>
          </p:txBody>
        </p:sp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B40F1F17-FA60-0063-D229-4B8162E31FF6}"/>
                </a:ext>
              </a:extLst>
            </p:cNvPr>
            <p:cNvSpPr/>
            <p:nvPr/>
          </p:nvSpPr>
          <p:spPr>
            <a:xfrm>
              <a:off x="4999433" y="2494383"/>
              <a:ext cx="379445" cy="354563"/>
            </a:xfrm>
            <a:prstGeom prst="round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/>
                <a:t>a</a:t>
              </a:r>
              <a:endParaRPr lang="zh-CN" altLang="en-US" sz="4400" dirty="0"/>
            </a:p>
          </p:txBody>
        </p:sp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8A988AE4-0BFF-F1BB-1545-C19BF608325B}"/>
                </a:ext>
              </a:extLst>
            </p:cNvPr>
            <p:cNvSpPr/>
            <p:nvPr/>
          </p:nvSpPr>
          <p:spPr>
            <a:xfrm>
              <a:off x="5450858" y="2494383"/>
              <a:ext cx="379445" cy="354563"/>
            </a:xfrm>
            <a:prstGeom prst="round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/>
                <a:t>b</a:t>
              </a:r>
              <a:endParaRPr lang="zh-CN" altLang="en-US" sz="4400" dirty="0"/>
            </a:p>
          </p:txBody>
        </p:sp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4EFC2494-0C47-21EF-0BF7-BBC82854EFC4}"/>
                </a:ext>
              </a:extLst>
            </p:cNvPr>
            <p:cNvSpPr/>
            <p:nvPr/>
          </p:nvSpPr>
          <p:spPr>
            <a:xfrm>
              <a:off x="5902283" y="2494383"/>
              <a:ext cx="379445" cy="354563"/>
            </a:xfrm>
            <a:prstGeom prst="round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/>
                <a:t>a</a:t>
              </a:r>
              <a:endParaRPr lang="zh-CN" altLang="en-US" sz="4400" dirty="0"/>
            </a:p>
          </p:txBody>
        </p:sp>
        <p:sp>
          <p:nvSpPr>
            <p:cNvPr id="9" name="矩形: 圆角 8">
              <a:extLst>
                <a:ext uri="{FF2B5EF4-FFF2-40B4-BE49-F238E27FC236}">
                  <a16:creationId xmlns:a16="http://schemas.microsoft.com/office/drawing/2014/main" id="{10FF9C07-934F-4BFF-BB5B-8067FF51C599}"/>
                </a:ext>
              </a:extLst>
            </p:cNvPr>
            <p:cNvSpPr/>
            <p:nvPr/>
          </p:nvSpPr>
          <p:spPr>
            <a:xfrm>
              <a:off x="6353708" y="2494383"/>
              <a:ext cx="379445" cy="354563"/>
            </a:xfrm>
            <a:prstGeom prst="round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/>
                <a:t>b</a:t>
              </a:r>
              <a:endParaRPr lang="zh-CN" altLang="en-US" sz="4400" dirty="0"/>
            </a:p>
          </p:txBody>
        </p:sp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0D10AF7A-BB0A-DB3F-D130-8C2D54772E27}"/>
                </a:ext>
              </a:extLst>
            </p:cNvPr>
            <p:cNvSpPr/>
            <p:nvPr/>
          </p:nvSpPr>
          <p:spPr>
            <a:xfrm>
              <a:off x="6805130" y="2494383"/>
              <a:ext cx="379445" cy="354563"/>
            </a:xfrm>
            <a:prstGeom prst="round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/>
                <a:t>c</a:t>
              </a:r>
              <a:endParaRPr lang="zh-CN" altLang="en-US" sz="4400" dirty="0"/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9CC6E29E-FE4A-0823-C2C2-5BFC69286C26}"/>
              </a:ext>
            </a:extLst>
          </p:cNvPr>
          <p:cNvGrpSpPr/>
          <p:nvPr/>
        </p:nvGrpSpPr>
        <p:grpSpPr>
          <a:xfrm>
            <a:off x="3823444" y="3827971"/>
            <a:ext cx="5472441" cy="887963"/>
            <a:chOff x="4963444" y="3163077"/>
            <a:chExt cx="2185142" cy="354563"/>
          </a:xfrm>
        </p:grpSpPr>
        <p:sp>
          <p:nvSpPr>
            <p:cNvPr id="16" name="矩形: 圆角 15">
              <a:extLst>
                <a:ext uri="{FF2B5EF4-FFF2-40B4-BE49-F238E27FC236}">
                  <a16:creationId xmlns:a16="http://schemas.microsoft.com/office/drawing/2014/main" id="{A4CACABF-C376-625B-8913-4BF79B29668D}"/>
                </a:ext>
              </a:extLst>
            </p:cNvPr>
            <p:cNvSpPr/>
            <p:nvPr/>
          </p:nvSpPr>
          <p:spPr>
            <a:xfrm>
              <a:off x="4963444" y="3163077"/>
              <a:ext cx="379445" cy="354563"/>
            </a:xfrm>
            <a:prstGeom prst="round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/>
                <a:t>a</a:t>
              </a:r>
              <a:endParaRPr lang="zh-CN" altLang="en-US" sz="4400" dirty="0"/>
            </a:p>
          </p:txBody>
        </p:sp>
        <p:sp>
          <p:nvSpPr>
            <p:cNvPr id="17" name="矩形: 圆角 16">
              <a:extLst>
                <a:ext uri="{FF2B5EF4-FFF2-40B4-BE49-F238E27FC236}">
                  <a16:creationId xmlns:a16="http://schemas.microsoft.com/office/drawing/2014/main" id="{74AEE5CD-3D0D-70CB-A033-2734C5487723}"/>
                </a:ext>
              </a:extLst>
            </p:cNvPr>
            <p:cNvSpPr/>
            <p:nvPr/>
          </p:nvSpPr>
          <p:spPr>
            <a:xfrm>
              <a:off x="5414869" y="3163077"/>
              <a:ext cx="379445" cy="354563"/>
            </a:xfrm>
            <a:prstGeom prst="round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/>
                <a:t>b</a:t>
              </a:r>
              <a:endParaRPr lang="zh-CN" altLang="en-US" sz="4400" dirty="0"/>
            </a:p>
          </p:txBody>
        </p:sp>
        <p:sp>
          <p:nvSpPr>
            <p:cNvPr id="18" name="矩形: 圆角 17">
              <a:extLst>
                <a:ext uri="{FF2B5EF4-FFF2-40B4-BE49-F238E27FC236}">
                  <a16:creationId xmlns:a16="http://schemas.microsoft.com/office/drawing/2014/main" id="{F4C74F8D-C00F-8716-5E5C-6145070B7936}"/>
                </a:ext>
              </a:extLst>
            </p:cNvPr>
            <p:cNvSpPr/>
            <p:nvPr/>
          </p:nvSpPr>
          <p:spPr>
            <a:xfrm>
              <a:off x="5866294" y="3163077"/>
              <a:ext cx="379445" cy="354563"/>
            </a:xfrm>
            <a:prstGeom prst="round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/>
                <a:t>a</a:t>
              </a:r>
              <a:endParaRPr lang="zh-CN" altLang="en-US" sz="4400" dirty="0"/>
            </a:p>
          </p:txBody>
        </p:sp>
        <p:sp>
          <p:nvSpPr>
            <p:cNvPr id="19" name="矩形: 圆角 18">
              <a:extLst>
                <a:ext uri="{FF2B5EF4-FFF2-40B4-BE49-F238E27FC236}">
                  <a16:creationId xmlns:a16="http://schemas.microsoft.com/office/drawing/2014/main" id="{1A696C38-0186-C4D3-7C3E-F7A43E2EFDE7}"/>
                </a:ext>
              </a:extLst>
            </p:cNvPr>
            <p:cNvSpPr/>
            <p:nvPr/>
          </p:nvSpPr>
          <p:spPr>
            <a:xfrm>
              <a:off x="6317719" y="3163077"/>
              <a:ext cx="379445" cy="354563"/>
            </a:xfrm>
            <a:prstGeom prst="round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/>
                <a:t>b</a:t>
              </a:r>
              <a:endParaRPr lang="zh-CN" altLang="en-US" sz="4400" dirty="0"/>
            </a:p>
          </p:txBody>
        </p:sp>
        <p:sp>
          <p:nvSpPr>
            <p:cNvPr id="20" name="矩形: 圆角 19">
              <a:extLst>
                <a:ext uri="{FF2B5EF4-FFF2-40B4-BE49-F238E27FC236}">
                  <a16:creationId xmlns:a16="http://schemas.microsoft.com/office/drawing/2014/main" id="{B0E33FDC-C88B-9155-4058-7D32370E130B}"/>
                </a:ext>
              </a:extLst>
            </p:cNvPr>
            <p:cNvSpPr/>
            <p:nvPr/>
          </p:nvSpPr>
          <p:spPr>
            <a:xfrm>
              <a:off x="6769141" y="3163077"/>
              <a:ext cx="379445" cy="354563"/>
            </a:xfrm>
            <a:prstGeom prst="round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/>
                <a:t>c</a:t>
              </a:r>
              <a:endParaRPr lang="zh-CN" altLang="en-US" sz="4400" dirty="0"/>
            </a:p>
          </p:txBody>
        </p:sp>
      </p:grpSp>
      <p:sp>
        <p:nvSpPr>
          <p:cNvPr id="2" name="箭头: 下 1">
            <a:extLst>
              <a:ext uri="{FF2B5EF4-FFF2-40B4-BE49-F238E27FC236}">
                <a16:creationId xmlns:a16="http://schemas.microsoft.com/office/drawing/2014/main" id="{694BE6EB-7A83-9D21-6C85-F67B72E13E0F}"/>
              </a:ext>
            </a:extLst>
          </p:cNvPr>
          <p:cNvSpPr/>
          <p:nvPr/>
        </p:nvSpPr>
        <p:spPr>
          <a:xfrm>
            <a:off x="4169890" y="2980830"/>
            <a:ext cx="265289" cy="583636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29612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B91E56-EBF0-5F9F-128B-39E221BF31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>
            <a:extLst>
              <a:ext uri="{FF2B5EF4-FFF2-40B4-BE49-F238E27FC236}">
                <a16:creationId xmlns:a16="http://schemas.microsoft.com/office/drawing/2014/main" id="{EABE10C9-0ED3-B0E3-2E82-980430FF5860}"/>
              </a:ext>
            </a:extLst>
          </p:cNvPr>
          <p:cNvGrpSpPr/>
          <p:nvPr/>
        </p:nvGrpSpPr>
        <p:grpSpPr>
          <a:xfrm>
            <a:off x="1562358" y="1876317"/>
            <a:ext cx="8864070" cy="887963"/>
            <a:chOff x="3645158" y="2494383"/>
            <a:chExt cx="3539417" cy="354563"/>
          </a:xfrm>
        </p:grpSpPr>
        <p:sp>
          <p:nvSpPr>
            <p:cNvPr id="3" name="矩形: 圆角 2">
              <a:extLst>
                <a:ext uri="{FF2B5EF4-FFF2-40B4-BE49-F238E27FC236}">
                  <a16:creationId xmlns:a16="http://schemas.microsoft.com/office/drawing/2014/main" id="{A524C329-A4D5-DAAA-81A1-B28FB7876652}"/>
                </a:ext>
              </a:extLst>
            </p:cNvPr>
            <p:cNvSpPr/>
            <p:nvPr/>
          </p:nvSpPr>
          <p:spPr>
            <a:xfrm>
              <a:off x="3645158" y="2494383"/>
              <a:ext cx="379445" cy="354563"/>
            </a:xfrm>
            <a:prstGeom prst="round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/>
                <a:t>a</a:t>
              </a:r>
            </a:p>
          </p:txBody>
        </p:sp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BC3D7080-E023-F70F-6001-AA71573EAC82}"/>
                </a:ext>
              </a:extLst>
            </p:cNvPr>
            <p:cNvSpPr/>
            <p:nvPr/>
          </p:nvSpPr>
          <p:spPr>
            <a:xfrm>
              <a:off x="4096583" y="2494383"/>
              <a:ext cx="379445" cy="354563"/>
            </a:xfrm>
            <a:prstGeom prst="round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/>
                <a:t>b</a:t>
              </a:r>
              <a:endParaRPr lang="zh-CN" altLang="en-US" sz="4400" dirty="0"/>
            </a:p>
          </p:txBody>
        </p:sp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2F457D3E-00A2-C9E6-DABE-C439B3B8C6DD}"/>
                </a:ext>
              </a:extLst>
            </p:cNvPr>
            <p:cNvSpPr/>
            <p:nvPr/>
          </p:nvSpPr>
          <p:spPr>
            <a:xfrm>
              <a:off x="4548008" y="2494383"/>
              <a:ext cx="379445" cy="354563"/>
            </a:xfrm>
            <a:prstGeom prst="round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/>
                <a:t>a</a:t>
              </a:r>
              <a:endParaRPr lang="zh-CN" altLang="en-US" sz="4400" dirty="0"/>
            </a:p>
          </p:txBody>
        </p:sp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E1239BAA-630A-66F6-C7B1-A12A4A23B090}"/>
                </a:ext>
              </a:extLst>
            </p:cNvPr>
            <p:cNvSpPr/>
            <p:nvPr/>
          </p:nvSpPr>
          <p:spPr>
            <a:xfrm>
              <a:off x="4999433" y="2494383"/>
              <a:ext cx="379445" cy="354563"/>
            </a:xfrm>
            <a:prstGeom prst="round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/>
                <a:t>a</a:t>
              </a:r>
              <a:endParaRPr lang="zh-CN" altLang="en-US" sz="4400" dirty="0"/>
            </a:p>
          </p:txBody>
        </p:sp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BBEF3E5D-E8C7-5123-612D-1FE568420C48}"/>
                </a:ext>
              </a:extLst>
            </p:cNvPr>
            <p:cNvSpPr/>
            <p:nvPr/>
          </p:nvSpPr>
          <p:spPr>
            <a:xfrm>
              <a:off x="5450858" y="2494383"/>
              <a:ext cx="379445" cy="354563"/>
            </a:xfrm>
            <a:prstGeom prst="round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/>
                <a:t>b</a:t>
              </a:r>
              <a:endParaRPr lang="zh-CN" altLang="en-US" sz="4400" dirty="0"/>
            </a:p>
          </p:txBody>
        </p:sp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B395BDBD-8B81-3726-B366-41A0C4F0DFAF}"/>
                </a:ext>
              </a:extLst>
            </p:cNvPr>
            <p:cNvSpPr/>
            <p:nvPr/>
          </p:nvSpPr>
          <p:spPr>
            <a:xfrm>
              <a:off x="5902283" y="2494383"/>
              <a:ext cx="379445" cy="354563"/>
            </a:xfrm>
            <a:prstGeom prst="round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/>
                <a:t>a</a:t>
              </a:r>
              <a:endParaRPr lang="zh-CN" altLang="en-US" sz="4400" dirty="0"/>
            </a:p>
          </p:txBody>
        </p:sp>
        <p:sp>
          <p:nvSpPr>
            <p:cNvPr id="9" name="矩形: 圆角 8">
              <a:extLst>
                <a:ext uri="{FF2B5EF4-FFF2-40B4-BE49-F238E27FC236}">
                  <a16:creationId xmlns:a16="http://schemas.microsoft.com/office/drawing/2014/main" id="{A0E68B82-1A2F-E9B5-F924-22858E1143B0}"/>
                </a:ext>
              </a:extLst>
            </p:cNvPr>
            <p:cNvSpPr/>
            <p:nvPr/>
          </p:nvSpPr>
          <p:spPr>
            <a:xfrm>
              <a:off x="6353708" y="2494383"/>
              <a:ext cx="379445" cy="354563"/>
            </a:xfrm>
            <a:prstGeom prst="round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/>
                <a:t>b</a:t>
              </a:r>
              <a:endParaRPr lang="zh-CN" altLang="en-US" sz="4400" dirty="0"/>
            </a:p>
          </p:txBody>
        </p:sp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9BCDC148-AB9C-B8D6-B0CF-0DFACB517909}"/>
                </a:ext>
              </a:extLst>
            </p:cNvPr>
            <p:cNvSpPr/>
            <p:nvPr/>
          </p:nvSpPr>
          <p:spPr>
            <a:xfrm>
              <a:off x="6805130" y="2494383"/>
              <a:ext cx="379445" cy="354563"/>
            </a:xfrm>
            <a:prstGeom prst="round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/>
                <a:t>c</a:t>
              </a:r>
              <a:endParaRPr lang="zh-CN" altLang="en-US" sz="4400" dirty="0"/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8625B901-548B-04B6-4179-7C21DB8A2D51}"/>
              </a:ext>
            </a:extLst>
          </p:cNvPr>
          <p:cNvGrpSpPr/>
          <p:nvPr/>
        </p:nvGrpSpPr>
        <p:grpSpPr>
          <a:xfrm>
            <a:off x="3823444" y="3827971"/>
            <a:ext cx="5472441" cy="887963"/>
            <a:chOff x="4963444" y="3163077"/>
            <a:chExt cx="2185142" cy="354563"/>
          </a:xfrm>
        </p:grpSpPr>
        <p:sp>
          <p:nvSpPr>
            <p:cNvPr id="16" name="矩形: 圆角 15">
              <a:extLst>
                <a:ext uri="{FF2B5EF4-FFF2-40B4-BE49-F238E27FC236}">
                  <a16:creationId xmlns:a16="http://schemas.microsoft.com/office/drawing/2014/main" id="{0D11D960-93A2-929C-4F86-FC5733644DE7}"/>
                </a:ext>
              </a:extLst>
            </p:cNvPr>
            <p:cNvSpPr/>
            <p:nvPr/>
          </p:nvSpPr>
          <p:spPr>
            <a:xfrm>
              <a:off x="4963444" y="3163077"/>
              <a:ext cx="379445" cy="354563"/>
            </a:xfrm>
            <a:prstGeom prst="round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/>
                <a:t>a</a:t>
              </a:r>
              <a:endParaRPr lang="zh-CN" altLang="en-US" sz="4400" dirty="0"/>
            </a:p>
          </p:txBody>
        </p:sp>
        <p:sp>
          <p:nvSpPr>
            <p:cNvPr id="17" name="矩形: 圆角 16">
              <a:extLst>
                <a:ext uri="{FF2B5EF4-FFF2-40B4-BE49-F238E27FC236}">
                  <a16:creationId xmlns:a16="http://schemas.microsoft.com/office/drawing/2014/main" id="{6DED4E9C-3E7B-25BD-3EE2-D84E29103FB8}"/>
                </a:ext>
              </a:extLst>
            </p:cNvPr>
            <p:cNvSpPr/>
            <p:nvPr/>
          </p:nvSpPr>
          <p:spPr>
            <a:xfrm>
              <a:off x="5414869" y="3163077"/>
              <a:ext cx="379445" cy="354563"/>
            </a:xfrm>
            <a:prstGeom prst="round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/>
                <a:t>b</a:t>
              </a:r>
              <a:endParaRPr lang="zh-CN" altLang="en-US" sz="4400" dirty="0"/>
            </a:p>
          </p:txBody>
        </p:sp>
        <p:sp>
          <p:nvSpPr>
            <p:cNvPr id="18" name="矩形: 圆角 17">
              <a:extLst>
                <a:ext uri="{FF2B5EF4-FFF2-40B4-BE49-F238E27FC236}">
                  <a16:creationId xmlns:a16="http://schemas.microsoft.com/office/drawing/2014/main" id="{EDD1532A-C4AE-5772-CEFF-FE6C3EA40D47}"/>
                </a:ext>
              </a:extLst>
            </p:cNvPr>
            <p:cNvSpPr/>
            <p:nvPr/>
          </p:nvSpPr>
          <p:spPr>
            <a:xfrm>
              <a:off x="5866294" y="3163077"/>
              <a:ext cx="379445" cy="354563"/>
            </a:xfrm>
            <a:prstGeom prst="round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/>
                <a:t>a</a:t>
              </a:r>
              <a:endParaRPr lang="zh-CN" altLang="en-US" sz="4400" dirty="0"/>
            </a:p>
          </p:txBody>
        </p:sp>
        <p:sp>
          <p:nvSpPr>
            <p:cNvPr id="19" name="矩形: 圆角 18">
              <a:extLst>
                <a:ext uri="{FF2B5EF4-FFF2-40B4-BE49-F238E27FC236}">
                  <a16:creationId xmlns:a16="http://schemas.microsoft.com/office/drawing/2014/main" id="{AE57DA95-D5C1-E6D6-91FB-380A23977427}"/>
                </a:ext>
              </a:extLst>
            </p:cNvPr>
            <p:cNvSpPr/>
            <p:nvPr/>
          </p:nvSpPr>
          <p:spPr>
            <a:xfrm>
              <a:off x="6317719" y="3163077"/>
              <a:ext cx="379445" cy="354563"/>
            </a:xfrm>
            <a:prstGeom prst="round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/>
                <a:t>b</a:t>
              </a:r>
              <a:endParaRPr lang="zh-CN" altLang="en-US" sz="4400" dirty="0"/>
            </a:p>
          </p:txBody>
        </p:sp>
        <p:sp>
          <p:nvSpPr>
            <p:cNvPr id="20" name="矩形: 圆角 19">
              <a:extLst>
                <a:ext uri="{FF2B5EF4-FFF2-40B4-BE49-F238E27FC236}">
                  <a16:creationId xmlns:a16="http://schemas.microsoft.com/office/drawing/2014/main" id="{FDCD5B0F-B059-E560-9D99-58385E7C67A8}"/>
                </a:ext>
              </a:extLst>
            </p:cNvPr>
            <p:cNvSpPr/>
            <p:nvPr/>
          </p:nvSpPr>
          <p:spPr>
            <a:xfrm>
              <a:off x="6769141" y="3163077"/>
              <a:ext cx="379445" cy="354563"/>
            </a:xfrm>
            <a:prstGeom prst="round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/>
                <a:t>c</a:t>
              </a:r>
              <a:endParaRPr lang="zh-CN" altLang="en-US" sz="4400" dirty="0"/>
            </a:p>
          </p:txBody>
        </p:sp>
      </p:grpSp>
      <p:sp>
        <p:nvSpPr>
          <p:cNvPr id="2" name="箭头: 下 1">
            <a:extLst>
              <a:ext uri="{FF2B5EF4-FFF2-40B4-BE49-F238E27FC236}">
                <a16:creationId xmlns:a16="http://schemas.microsoft.com/office/drawing/2014/main" id="{547096FD-8DEB-22CB-77F8-DAF6FAED103A}"/>
              </a:ext>
            </a:extLst>
          </p:cNvPr>
          <p:cNvSpPr/>
          <p:nvPr/>
        </p:nvSpPr>
        <p:spPr>
          <a:xfrm>
            <a:off x="5296480" y="2980830"/>
            <a:ext cx="265289" cy="58363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20435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196003-894B-803B-1514-187F830ABE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>
            <a:extLst>
              <a:ext uri="{FF2B5EF4-FFF2-40B4-BE49-F238E27FC236}">
                <a16:creationId xmlns:a16="http://schemas.microsoft.com/office/drawing/2014/main" id="{10F28F53-BD79-F38A-11A0-A102892907BC}"/>
              </a:ext>
            </a:extLst>
          </p:cNvPr>
          <p:cNvGrpSpPr/>
          <p:nvPr/>
        </p:nvGrpSpPr>
        <p:grpSpPr>
          <a:xfrm>
            <a:off x="1562358" y="1876317"/>
            <a:ext cx="8864070" cy="887963"/>
            <a:chOff x="3645158" y="2494383"/>
            <a:chExt cx="3539417" cy="354563"/>
          </a:xfrm>
        </p:grpSpPr>
        <p:sp>
          <p:nvSpPr>
            <p:cNvPr id="3" name="矩形: 圆角 2">
              <a:extLst>
                <a:ext uri="{FF2B5EF4-FFF2-40B4-BE49-F238E27FC236}">
                  <a16:creationId xmlns:a16="http://schemas.microsoft.com/office/drawing/2014/main" id="{29D73180-CF24-5066-A811-3A2488629D03}"/>
                </a:ext>
              </a:extLst>
            </p:cNvPr>
            <p:cNvSpPr/>
            <p:nvPr/>
          </p:nvSpPr>
          <p:spPr>
            <a:xfrm>
              <a:off x="3645158" y="2494383"/>
              <a:ext cx="379445" cy="354563"/>
            </a:xfrm>
            <a:prstGeom prst="round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/>
                <a:t>a</a:t>
              </a:r>
            </a:p>
          </p:txBody>
        </p:sp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3D2371F0-04BD-4441-D24B-C7F3749980CC}"/>
                </a:ext>
              </a:extLst>
            </p:cNvPr>
            <p:cNvSpPr/>
            <p:nvPr/>
          </p:nvSpPr>
          <p:spPr>
            <a:xfrm>
              <a:off x="4096583" y="2494383"/>
              <a:ext cx="379445" cy="354563"/>
            </a:xfrm>
            <a:prstGeom prst="round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/>
                <a:t>b</a:t>
              </a:r>
              <a:endParaRPr lang="zh-CN" altLang="en-US" sz="4400" dirty="0"/>
            </a:p>
          </p:txBody>
        </p:sp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EC44B27A-C169-3FEA-D117-0A7703A76076}"/>
                </a:ext>
              </a:extLst>
            </p:cNvPr>
            <p:cNvSpPr/>
            <p:nvPr/>
          </p:nvSpPr>
          <p:spPr>
            <a:xfrm>
              <a:off x="4548008" y="2494383"/>
              <a:ext cx="379445" cy="354563"/>
            </a:xfrm>
            <a:prstGeom prst="round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/>
                <a:t>a</a:t>
              </a:r>
              <a:endParaRPr lang="zh-CN" altLang="en-US" sz="4400" dirty="0"/>
            </a:p>
          </p:txBody>
        </p:sp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572716C8-12F0-9529-C06B-1FF2E4F2F5CD}"/>
                </a:ext>
              </a:extLst>
            </p:cNvPr>
            <p:cNvSpPr/>
            <p:nvPr/>
          </p:nvSpPr>
          <p:spPr>
            <a:xfrm>
              <a:off x="4999433" y="2494383"/>
              <a:ext cx="379445" cy="354563"/>
            </a:xfrm>
            <a:prstGeom prst="round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/>
                <a:t>a</a:t>
              </a:r>
              <a:endParaRPr lang="zh-CN" altLang="en-US" sz="4400" dirty="0"/>
            </a:p>
          </p:txBody>
        </p:sp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4BCB1BFC-28C4-BDC6-D9DC-EACBA8D50029}"/>
                </a:ext>
              </a:extLst>
            </p:cNvPr>
            <p:cNvSpPr/>
            <p:nvPr/>
          </p:nvSpPr>
          <p:spPr>
            <a:xfrm>
              <a:off x="5450858" y="2494383"/>
              <a:ext cx="379445" cy="354563"/>
            </a:xfrm>
            <a:prstGeom prst="round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/>
                <a:t>b</a:t>
              </a:r>
              <a:endParaRPr lang="zh-CN" altLang="en-US" sz="4400" dirty="0"/>
            </a:p>
          </p:txBody>
        </p:sp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D7EBF884-B5CE-C296-BECC-66B20B2D37D1}"/>
                </a:ext>
              </a:extLst>
            </p:cNvPr>
            <p:cNvSpPr/>
            <p:nvPr/>
          </p:nvSpPr>
          <p:spPr>
            <a:xfrm>
              <a:off x="5902283" y="2494383"/>
              <a:ext cx="379445" cy="354563"/>
            </a:xfrm>
            <a:prstGeom prst="round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/>
                <a:t>a</a:t>
              </a:r>
              <a:endParaRPr lang="zh-CN" altLang="en-US" sz="4400" dirty="0"/>
            </a:p>
          </p:txBody>
        </p:sp>
        <p:sp>
          <p:nvSpPr>
            <p:cNvPr id="9" name="矩形: 圆角 8">
              <a:extLst>
                <a:ext uri="{FF2B5EF4-FFF2-40B4-BE49-F238E27FC236}">
                  <a16:creationId xmlns:a16="http://schemas.microsoft.com/office/drawing/2014/main" id="{190A172E-E60A-C67C-25AA-2BAD05827743}"/>
                </a:ext>
              </a:extLst>
            </p:cNvPr>
            <p:cNvSpPr/>
            <p:nvPr/>
          </p:nvSpPr>
          <p:spPr>
            <a:xfrm>
              <a:off x="6353708" y="2494383"/>
              <a:ext cx="379445" cy="354563"/>
            </a:xfrm>
            <a:prstGeom prst="round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/>
                <a:t>b</a:t>
              </a:r>
              <a:endParaRPr lang="zh-CN" altLang="en-US" sz="4400" dirty="0"/>
            </a:p>
          </p:txBody>
        </p:sp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5054EEC9-6FD3-DCAC-7FA4-FD34782C43F5}"/>
                </a:ext>
              </a:extLst>
            </p:cNvPr>
            <p:cNvSpPr/>
            <p:nvPr/>
          </p:nvSpPr>
          <p:spPr>
            <a:xfrm>
              <a:off x="6805130" y="2494383"/>
              <a:ext cx="379445" cy="354563"/>
            </a:xfrm>
            <a:prstGeom prst="round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/>
                <a:t>c</a:t>
              </a:r>
              <a:endParaRPr lang="zh-CN" altLang="en-US" sz="4400" dirty="0"/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C5B6CBD2-5576-260D-3796-0ADE142EBC54}"/>
              </a:ext>
            </a:extLst>
          </p:cNvPr>
          <p:cNvGrpSpPr/>
          <p:nvPr/>
        </p:nvGrpSpPr>
        <p:grpSpPr>
          <a:xfrm>
            <a:off x="4953990" y="3827971"/>
            <a:ext cx="5472441" cy="887963"/>
            <a:chOff x="4963444" y="3163077"/>
            <a:chExt cx="2185142" cy="354563"/>
          </a:xfrm>
        </p:grpSpPr>
        <p:sp>
          <p:nvSpPr>
            <p:cNvPr id="16" name="矩形: 圆角 15">
              <a:extLst>
                <a:ext uri="{FF2B5EF4-FFF2-40B4-BE49-F238E27FC236}">
                  <a16:creationId xmlns:a16="http://schemas.microsoft.com/office/drawing/2014/main" id="{DA61E7D0-2832-D250-FC19-FC0FDF135BB5}"/>
                </a:ext>
              </a:extLst>
            </p:cNvPr>
            <p:cNvSpPr/>
            <p:nvPr/>
          </p:nvSpPr>
          <p:spPr>
            <a:xfrm>
              <a:off x="4963444" y="3163077"/>
              <a:ext cx="379445" cy="354563"/>
            </a:xfrm>
            <a:prstGeom prst="round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/>
                <a:t>a</a:t>
              </a:r>
              <a:endParaRPr lang="zh-CN" altLang="en-US" sz="4400" dirty="0"/>
            </a:p>
          </p:txBody>
        </p:sp>
        <p:sp>
          <p:nvSpPr>
            <p:cNvPr id="17" name="矩形: 圆角 16">
              <a:extLst>
                <a:ext uri="{FF2B5EF4-FFF2-40B4-BE49-F238E27FC236}">
                  <a16:creationId xmlns:a16="http://schemas.microsoft.com/office/drawing/2014/main" id="{7B5323A6-0595-328F-8D39-CBEF5E1E3D50}"/>
                </a:ext>
              </a:extLst>
            </p:cNvPr>
            <p:cNvSpPr/>
            <p:nvPr/>
          </p:nvSpPr>
          <p:spPr>
            <a:xfrm>
              <a:off x="5414869" y="3163077"/>
              <a:ext cx="379445" cy="354563"/>
            </a:xfrm>
            <a:prstGeom prst="round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/>
                <a:t>b</a:t>
              </a:r>
              <a:endParaRPr lang="zh-CN" altLang="en-US" sz="4400" dirty="0"/>
            </a:p>
          </p:txBody>
        </p:sp>
        <p:sp>
          <p:nvSpPr>
            <p:cNvPr id="18" name="矩形: 圆角 17">
              <a:extLst>
                <a:ext uri="{FF2B5EF4-FFF2-40B4-BE49-F238E27FC236}">
                  <a16:creationId xmlns:a16="http://schemas.microsoft.com/office/drawing/2014/main" id="{121E487A-43E7-3EB8-0F56-BFB9A8281DCD}"/>
                </a:ext>
              </a:extLst>
            </p:cNvPr>
            <p:cNvSpPr/>
            <p:nvPr/>
          </p:nvSpPr>
          <p:spPr>
            <a:xfrm>
              <a:off x="5866294" y="3163077"/>
              <a:ext cx="379445" cy="354563"/>
            </a:xfrm>
            <a:prstGeom prst="round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/>
                <a:t>a</a:t>
              </a:r>
              <a:endParaRPr lang="zh-CN" altLang="en-US" sz="4400" dirty="0"/>
            </a:p>
          </p:txBody>
        </p:sp>
        <p:sp>
          <p:nvSpPr>
            <p:cNvPr id="19" name="矩形: 圆角 18">
              <a:extLst>
                <a:ext uri="{FF2B5EF4-FFF2-40B4-BE49-F238E27FC236}">
                  <a16:creationId xmlns:a16="http://schemas.microsoft.com/office/drawing/2014/main" id="{7186E0B7-296D-D093-995F-4A65554F4FCE}"/>
                </a:ext>
              </a:extLst>
            </p:cNvPr>
            <p:cNvSpPr/>
            <p:nvPr/>
          </p:nvSpPr>
          <p:spPr>
            <a:xfrm>
              <a:off x="6317719" y="3163077"/>
              <a:ext cx="379445" cy="354563"/>
            </a:xfrm>
            <a:prstGeom prst="round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/>
                <a:t>b</a:t>
              </a:r>
              <a:endParaRPr lang="zh-CN" altLang="en-US" sz="4400" dirty="0"/>
            </a:p>
          </p:txBody>
        </p:sp>
        <p:sp>
          <p:nvSpPr>
            <p:cNvPr id="20" name="矩形: 圆角 19">
              <a:extLst>
                <a:ext uri="{FF2B5EF4-FFF2-40B4-BE49-F238E27FC236}">
                  <a16:creationId xmlns:a16="http://schemas.microsoft.com/office/drawing/2014/main" id="{96468B10-46BE-450D-CBE0-8F88FD86CA33}"/>
                </a:ext>
              </a:extLst>
            </p:cNvPr>
            <p:cNvSpPr/>
            <p:nvPr/>
          </p:nvSpPr>
          <p:spPr>
            <a:xfrm>
              <a:off x="6769141" y="3163077"/>
              <a:ext cx="379445" cy="354563"/>
            </a:xfrm>
            <a:prstGeom prst="round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/>
                <a:t>c</a:t>
              </a:r>
              <a:endParaRPr lang="zh-CN" altLang="en-US" sz="4400" dirty="0"/>
            </a:p>
          </p:txBody>
        </p:sp>
      </p:grpSp>
      <p:sp>
        <p:nvSpPr>
          <p:cNvPr id="2" name="箭头: 下 1">
            <a:extLst>
              <a:ext uri="{FF2B5EF4-FFF2-40B4-BE49-F238E27FC236}">
                <a16:creationId xmlns:a16="http://schemas.microsoft.com/office/drawing/2014/main" id="{B3876281-4B23-C7E8-9BE2-0B389488435B}"/>
              </a:ext>
            </a:extLst>
          </p:cNvPr>
          <p:cNvSpPr/>
          <p:nvPr/>
        </p:nvSpPr>
        <p:spPr>
          <a:xfrm>
            <a:off x="5296480" y="2980830"/>
            <a:ext cx="265289" cy="583636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26776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BE589D-8C10-F12B-D036-AC64C614B7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>
            <a:extLst>
              <a:ext uri="{FF2B5EF4-FFF2-40B4-BE49-F238E27FC236}">
                <a16:creationId xmlns:a16="http://schemas.microsoft.com/office/drawing/2014/main" id="{01273885-FA05-0DE6-5929-E8296DA65235}"/>
              </a:ext>
            </a:extLst>
          </p:cNvPr>
          <p:cNvGrpSpPr/>
          <p:nvPr/>
        </p:nvGrpSpPr>
        <p:grpSpPr>
          <a:xfrm>
            <a:off x="1562358" y="1876317"/>
            <a:ext cx="8864070" cy="887963"/>
            <a:chOff x="3645158" y="2494383"/>
            <a:chExt cx="3539417" cy="354563"/>
          </a:xfrm>
        </p:grpSpPr>
        <p:sp>
          <p:nvSpPr>
            <p:cNvPr id="3" name="矩形: 圆角 2">
              <a:extLst>
                <a:ext uri="{FF2B5EF4-FFF2-40B4-BE49-F238E27FC236}">
                  <a16:creationId xmlns:a16="http://schemas.microsoft.com/office/drawing/2014/main" id="{3D1B525C-F0A5-A44F-0070-BADC8E27B0E9}"/>
                </a:ext>
              </a:extLst>
            </p:cNvPr>
            <p:cNvSpPr/>
            <p:nvPr/>
          </p:nvSpPr>
          <p:spPr>
            <a:xfrm>
              <a:off x="3645158" y="2494383"/>
              <a:ext cx="379445" cy="354563"/>
            </a:xfrm>
            <a:prstGeom prst="round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/>
                <a:t>a</a:t>
              </a:r>
            </a:p>
          </p:txBody>
        </p:sp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77D89FB9-DA3F-2783-EA1E-52E926C683E9}"/>
                </a:ext>
              </a:extLst>
            </p:cNvPr>
            <p:cNvSpPr/>
            <p:nvPr/>
          </p:nvSpPr>
          <p:spPr>
            <a:xfrm>
              <a:off x="4096583" y="2494383"/>
              <a:ext cx="379445" cy="354563"/>
            </a:xfrm>
            <a:prstGeom prst="round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/>
                <a:t>b</a:t>
              </a:r>
              <a:endParaRPr lang="zh-CN" altLang="en-US" sz="4400" dirty="0"/>
            </a:p>
          </p:txBody>
        </p:sp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991051B5-BEBF-FFCF-C608-C695CC356552}"/>
                </a:ext>
              </a:extLst>
            </p:cNvPr>
            <p:cNvSpPr/>
            <p:nvPr/>
          </p:nvSpPr>
          <p:spPr>
            <a:xfrm>
              <a:off x="4548008" y="2494383"/>
              <a:ext cx="379445" cy="354563"/>
            </a:xfrm>
            <a:prstGeom prst="round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/>
                <a:t>a</a:t>
              </a:r>
              <a:endParaRPr lang="zh-CN" altLang="en-US" sz="4400" dirty="0"/>
            </a:p>
          </p:txBody>
        </p:sp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3CAC4735-F691-5E98-855B-3C5822BF503D}"/>
                </a:ext>
              </a:extLst>
            </p:cNvPr>
            <p:cNvSpPr/>
            <p:nvPr/>
          </p:nvSpPr>
          <p:spPr>
            <a:xfrm>
              <a:off x="4999433" y="2494383"/>
              <a:ext cx="379445" cy="354563"/>
            </a:xfrm>
            <a:prstGeom prst="round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/>
                <a:t>a</a:t>
              </a:r>
              <a:endParaRPr lang="zh-CN" altLang="en-US" sz="4400" dirty="0"/>
            </a:p>
          </p:txBody>
        </p:sp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636F0B32-D87C-77A0-13FB-C5C88202FC12}"/>
                </a:ext>
              </a:extLst>
            </p:cNvPr>
            <p:cNvSpPr/>
            <p:nvPr/>
          </p:nvSpPr>
          <p:spPr>
            <a:xfrm>
              <a:off x="5450858" y="2494383"/>
              <a:ext cx="379445" cy="354563"/>
            </a:xfrm>
            <a:prstGeom prst="round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/>
                <a:t>b</a:t>
              </a:r>
              <a:endParaRPr lang="zh-CN" altLang="en-US" sz="4400" dirty="0"/>
            </a:p>
          </p:txBody>
        </p:sp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5F3DF445-F7C7-477B-D228-FB9A279BF679}"/>
                </a:ext>
              </a:extLst>
            </p:cNvPr>
            <p:cNvSpPr/>
            <p:nvPr/>
          </p:nvSpPr>
          <p:spPr>
            <a:xfrm>
              <a:off x="5902283" y="2494383"/>
              <a:ext cx="379445" cy="354563"/>
            </a:xfrm>
            <a:prstGeom prst="round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/>
                <a:t>a</a:t>
              </a:r>
              <a:endParaRPr lang="zh-CN" altLang="en-US" sz="4400" dirty="0"/>
            </a:p>
          </p:txBody>
        </p:sp>
        <p:sp>
          <p:nvSpPr>
            <p:cNvPr id="9" name="矩形: 圆角 8">
              <a:extLst>
                <a:ext uri="{FF2B5EF4-FFF2-40B4-BE49-F238E27FC236}">
                  <a16:creationId xmlns:a16="http://schemas.microsoft.com/office/drawing/2014/main" id="{21FF3F71-07C9-7972-8FA8-764FB1A6D4CA}"/>
                </a:ext>
              </a:extLst>
            </p:cNvPr>
            <p:cNvSpPr/>
            <p:nvPr/>
          </p:nvSpPr>
          <p:spPr>
            <a:xfrm>
              <a:off x="6353708" y="2494383"/>
              <a:ext cx="379445" cy="354563"/>
            </a:xfrm>
            <a:prstGeom prst="round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/>
                <a:t>b</a:t>
              </a:r>
              <a:endParaRPr lang="zh-CN" altLang="en-US" sz="4400" dirty="0"/>
            </a:p>
          </p:txBody>
        </p:sp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4A6E1699-8B08-0693-154D-22E7A2298804}"/>
                </a:ext>
              </a:extLst>
            </p:cNvPr>
            <p:cNvSpPr/>
            <p:nvPr/>
          </p:nvSpPr>
          <p:spPr>
            <a:xfrm>
              <a:off x="6805130" y="2494383"/>
              <a:ext cx="379445" cy="354563"/>
            </a:xfrm>
            <a:prstGeom prst="round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/>
                <a:t>c</a:t>
              </a:r>
              <a:endParaRPr lang="zh-CN" altLang="en-US" sz="4400" dirty="0"/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20F6B361-65C9-F936-D0BD-384A0345C164}"/>
              </a:ext>
            </a:extLst>
          </p:cNvPr>
          <p:cNvGrpSpPr/>
          <p:nvPr/>
        </p:nvGrpSpPr>
        <p:grpSpPr>
          <a:xfrm>
            <a:off x="4953990" y="3827971"/>
            <a:ext cx="5472441" cy="887963"/>
            <a:chOff x="4963444" y="3163077"/>
            <a:chExt cx="2185142" cy="354563"/>
          </a:xfrm>
        </p:grpSpPr>
        <p:sp>
          <p:nvSpPr>
            <p:cNvPr id="16" name="矩形: 圆角 15">
              <a:extLst>
                <a:ext uri="{FF2B5EF4-FFF2-40B4-BE49-F238E27FC236}">
                  <a16:creationId xmlns:a16="http://schemas.microsoft.com/office/drawing/2014/main" id="{33E9FC02-722D-D421-BE05-40E0F483E4C7}"/>
                </a:ext>
              </a:extLst>
            </p:cNvPr>
            <p:cNvSpPr/>
            <p:nvPr/>
          </p:nvSpPr>
          <p:spPr>
            <a:xfrm>
              <a:off x="4963444" y="3163077"/>
              <a:ext cx="379445" cy="354563"/>
            </a:xfrm>
            <a:prstGeom prst="round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/>
                <a:t>a</a:t>
              </a:r>
              <a:endParaRPr lang="zh-CN" altLang="en-US" sz="4400" dirty="0"/>
            </a:p>
          </p:txBody>
        </p:sp>
        <p:sp>
          <p:nvSpPr>
            <p:cNvPr id="17" name="矩形: 圆角 16">
              <a:extLst>
                <a:ext uri="{FF2B5EF4-FFF2-40B4-BE49-F238E27FC236}">
                  <a16:creationId xmlns:a16="http://schemas.microsoft.com/office/drawing/2014/main" id="{C4EF940C-07D2-F07D-3460-08C454C50623}"/>
                </a:ext>
              </a:extLst>
            </p:cNvPr>
            <p:cNvSpPr/>
            <p:nvPr/>
          </p:nvSpPr>
          <p:spPr>
            <a:xfrm>
              <a:off x="5414869" y="3163077"/>
              <a:ext cx="379445" cy="354563"/>
            </a:xfrm>
            <a:prstGeom prst="round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/>
                <a:t>b</a:t>
              </a:r>
              <a:endParaRPr lang="zh-CN" altLang="en-US" sz="4400" dirty="0"/>
            </a:p>
          </p:txBody>
        </p:sp>
        <p:sp>
          <p:nvSpPr>
            <p:cNvPr id="18" name="矩形: 圆角 17">
              <a:extLst>
                <a:ext uri="{FF2B5EF4-FFF2-40B4-BE49-F238E27FC236}">
                  <a16:creationId xmlns:a16="http://schemas.microsoft.com/office/drawing/2014/main" id="{402C8E43-C39C-9C61-1908-86DB15CB82D3}"/>
                </a:ext>
              </a:extLst>
            </p:cNvPr>
            <p:cNvSpPr/>
            <p:nvPr/>
          </p:nvSpPr>
          <p:spPr>
            <a:xfrm>
              <a:off x="5866294" y="3163077"/>
              <a:ext cx="379445" cy="354563"/>
            </a:xfrm>
            <a:prstGeom prst="round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/>
                <a:t>a</a:t>
              </a:r>
              <a:endParaRPr lang="zh-CN" altLang="en-US" sz="4400" dirty="0"/>
            </a:p>
          </p:txBody>
        </p:sp>
        <p:sp>
          <p:nvSpPr>
            <p:cNvPr id="19" name="矩形: 圆角 18">
              <a:extLst>
                <a:ext uri="{FF2B5EF4-FFF2-40B4-BE49-F238E27FC236}">
                  <a16:creationId xmlns:a16="http://schemas.microsoft.com/office/drawing/2014/main" id="{3F5DE4C4-D292-1A7B-1485-047862B08EDE}"/>
                </a:ext>
              </a:extLst>
            </p:cNvPr>
            <p:cNvSpPr/>
            <p:nvPr/>
          </p:nvSpPr>
          <p:spPr>
            <a:xfrm>
              <a:off x="6317719" y="3163077"/>
              <a:ext cx="379445" cy="354563"/>
            </a:xfrm>
            <a:prstGeom prst="round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/>
                <a:t>b</a:t>
              </a:r>
              <a:endParaRPr lang="zh-CN" altLang="en-US" sz="4400" dirty="0"/>
            </a:p>
          </p:txBody>
        </p:sp>
        <p:sp>
          <p:nvSpPr>
            <p:cNvPr id="20" name="矩形: 圆角 19">
              <a:extLst>
                <a:ext uri="{FF2B5EF4-FFF2-40B4-BE49-F238E27FC236}">
                  <a16:creationId xmlns:a16="http://schemas.microsoft.com/office/drawing/2014/main" id="{FF3D9FCA-7BBD-A08D-E7B4-36C548B6E7E3}"/>
                </a:ext>
              </a:extLst>
            </p:cNvPr>
            <p:cNvSpPr/>
            <p:nvPr/>
          </p:nvSpPr>
          <p:spPr>
            <a:xfrm>
              <a:off x="6769141" y="3163077"/>
              <a:ext cx="379445" cy="354563"/>
            </a:xfrm>
            <a:prstGeom prst="round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/>
                <a:t>c</a:t>
              </a:r>
              <a:endParaRPr lang="zh-CN" altLang="en-US" sz="4400" dirty="0"/>
            </a:p>
          </p:txBody>
        </p:sp>
      </p:grpSp>
      <p:sp>
        <p:nvSpPr>
          <p:cNvPr id="2" name="箭头: 下 1">
            <a:extLst>
              <a:ext uri="{FF2B5EF4-FFF2-40B4-BE49-F238E27FC236}">
                <a16:creationId xmlns:a16="http://schemas.microsoft.com/office/drawing/2014/main" id="{1ACB309B-13FD-66B7-FA5D-653A36C58DEA}"/>
              </a:ext>
            </a:extLst>
          </p:cNvPr>
          <p:cNvSpPr/>
          <p:nvPr/>
        </p:nvSpPr>
        <p:spPr>
          <a:xfrm>
            <a:off x="6427023" y="2980830"/>
            <a:ext cx="265289" cy="583636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31386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3752</TotalTime>
  <Words>182</Words>
  <Application>Microsoft Office PowerPoint</Application>
  <PresentationFormat>宽屏</PresentationFormat>
  <Paragraphs>182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8" baseType="lpstr">
      <vt:lpstr>Arial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mshylf</dc:creator>
  <cp:lastModifiedBy>lingfeng yan</cp:lastModifiedBy>
  <cp:revision>7</cp:revision>
  <dcterms:created xsi:type="dcterms:W3CDTF">2025-03-30T04:04:27Z</dcterms:created>
  <dcterms:modified xsi:type="dcterms:W3CDTF">2025-04-06T18:02:40Z</dcterms:modified>
</cp:coreProperties>
</file>