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95" r:id="rId2"/>
    <p:sldId id="404" r:id="rId3"/>
    <p:sldId id="405" r:id="rId4"/>
    <p:sldId id="406" r:id="rId5"/>
    <p:sldId id="407" r:id="rId6"/>
    <p:sldId id="408" r:id="rId7"/>
    <p:sldId id="412" r:id="rId8"/>
    <p:sldId id="410" r:id="rId9"/>
    <p:sldId id="411" r:id="rId10"/>
    <p:sldId id="413" r:id="rId11"/>
    <p:sldId id="41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20" autoAdjust="0"/>
  </p:normalViewPr>
  <p:slideViewPr>
    <p:cSldViewPr snapToGrid="0" snapToObjects="1">
      <p:cViewPr varScale="1">
        <p:scale>
          <a:sx n="64" d="100"/>
          <a:sy n="64" d="100"/>
        </p:scale>
        <p:origin x="96" y="1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61BB68-02A9-2F23-45BD-444DE566E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B87947-1450-8680-6DA3-B31F7C754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944-82CB-4E02-B89E-4C37DF9E7915}" type="datetimeFigureOut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A4800-BF7E-D6B9-37C8-C75A66E7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5C5F8-DBAA-D817-F863-EC1A0F1BC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78C-C542-44DC-91FF-0B65D6DBC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8468776-826A-46AA-912E-92A1BE8051A2}" type="datetimeFigureOut">
              <a:rPr lang="de-DE" smtClean="0"/>
              <a:pPr/>
              <a:t>08.01.2024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1FC39E-8C71-4357-A17C-E205E82172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563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54013" indent="-17145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36575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19138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 (weiß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0D5CE1A-12F7-D3AB-E725-E4F60ED761B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D81319-0422-1A93-C2B0-4EBA31F2ED0B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A9DC3FB-1506-03F3-D058-F29156415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132D561-C9AE-E03E-7C99-ED34C0625BC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261BE8-7494-3773-2F62-C8EBFB8ED073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68281C-85F5-CD59-CF6F-94CD36C4C4D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7C8859-D683-EEF4-F74A-A27027CA6843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</p:spTree>
    <p:extLst>
      <p:ext uri="{BB962C8B-B14F-4D97-AF65-F5344CB8AC3E}">
        <p14:creationId xmlns:p14="http://schemas.microsoft.com/office/powerpoint/2010/main" val="372346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FD9893B-0561-6150-A888-CC29DD98F953}"/>
              </a:ext>
            </a:extLst>
          </p:cNvPr>
          <p:cNvSpPr/>
          <p:nvPr userDrawn="1"/>
        </p:nvSpPr>
        <p:spPr>
          <a:xfrm>
            <a:off x="1863666" y="4947124"/>
            <a:ext cx="239000" cy="239000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C4BC53C6-9072-570A-9D89-89BAD8B3CCCA}"/>
              </a:ext>
            </a:extLst>
          </p:cNvPr>
          <p:cNvSpPr/>
          <p:nvPr userDrawn="1"/>
        </p:nvSpPr>
        <p:spPr>
          <a:xfrm>
            <a:off x="6591308" y="0"/>
            <a:ext cx="3951186" cy="1999264"/>
          </a:xfrm>
          <a:custGeom>
            <a:avLst/>
            <a:gdLst>
              <a:gd name="connsiteX0" fmla="*/ 1196 w 3951186"/>
              <a:gd name="connsiteY0" fmla="*/ 0 h 1999264"/>
              <a:gd name="connsiteX1" fmla="*/ 3949991 w 3951186"/>
              <a:gd name="connsiteY1" fmla="*/ 0 h 1999264"/>
              <a:gd name="connsiteX2" fmla="*/ 3951186 w 3951186"/>
              <a:gd name="connsiteY2" fmla="*/ 23671 h 1999264"/>
              <a:gd name="connsiteX3" fmla="*/ 1975593 w 3951186"/>
              <a:gd name="connsiteY3" fmla="*/ 1999264 h 1999264"/>
              <a:gd name="connsiteX4" fmla="*/ 0 w 3951186"/>
              <a:gd name="connsiteY4" fmla="*/ 23671 h 199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186" h="1999264">
                <a:moveTo>
                  <a:pt x="1196" y="0"/>
                </a:moveTo>
                <a:lnTo>
                  <a:pt x="3949991" y="0"/>
                </a:lnTo>
                <a:lnTo>
                  <a:pt x="3951186" y="23671"/>
                </a:lnTo>
                <a:cubicBezTo>
                  <a:pt x="3951186" y="1114761"/>
                  <a:pt x="3066683" y="1999264"/>
                  <a:pt x="1975593" y="1999264"/>
                </a:cubicBezTo>
                <a:cubicBezTo>
                  <a:pt x="884503" y="1999264"/>
                  <a:pt x="0" y="1114761"/>
                  <a:pt x="0" y="23671"/>
                </a:cubicBezTo>
                <a:close/>
              </a:path>
            </a:pathLst>
          </a:cu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6EA49F9-D516-BE29-E616-F4C884433D2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E97EACA-8BDF-1D61-73AE-45242E4AAD9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33042A0-9DF0-1AF8-DA51-56A01B7D6ED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3C01558-F64B-07A2-5BCA-673CB0DE8681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792857-2615-3DDB-0C3A-1BDC0E90287E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09798F-4A11-1435-6B31-4380AE9B6985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784AD01-3589-A110-4CEA-CE8B951A60D1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0677CFC-A58A-0DA0-5B70-FCB7E7EAE09E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191735-89A0-73F4-A620-8A31B2E068A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F46503-965E-1423-E364-939086ACD8C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1B10F-EF27-ECCD-911C-01C3F2B621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52513C4-C38F-B913-E6BA-9995FA9A9DA7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F7182FA-ADE0-6023-311A-B7267E524C3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4F9918C-998B-531C-CB8F-20ABE423BF0E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4B8906E-20BF-A8DA-E1C1-CF1BBC70E3E2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BDD92F-A81A-95DF-70D5-594F4D612E94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3A73EC6-1962-27C2-BFF0-AD861672AA2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5AA9524-7CAD-7A0A-50E3-2BDB15434DD2}"/>
              </a:ext>
            </a:extLst>
          </p:cNvPr>
          <p:cNvSpPr/>
          <p:nvPr userDrawn="1"/>
        </p:nvSpPr>
        <p:spPr>
          <a:xfrm>
            <a:off x="110067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F995A7D-E8A3-1EA9-D550-6574ABC69105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5AFFE60-67C7-8105-F60B-D7E66E59CC2D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66FD14-6CCD-2C34-0B78-797AC5DF5377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1A94437-400D-F843-50D0-FE6D2A11D0CC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DE01D12-18D5-F6BC-D6F4-A695C7B3BE5F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32C139A-5677-648A-8DF5-EBF47ADA82D4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BCC1A2F-0BF4-20B1-B914-8311938FB202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7F12F5-1FC6-D235-736F-369AB4C9DC31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76CC3E8-D88D-FDFC-348B-F91D60B935FF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2EA562A-9243-CE8F-970B-CCC30FA1BF84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415824-4075-F576-6194-E1F95E038FC5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91F0D50-C26F-57D6-0462-6BDB75CED1D5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C5764E7-D332-2E1F-3943-5027FD6A50DE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17533FF-1AEC-D747-28B0-E93E3B5DDC26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2AAE02-2195-5DE3-F083-43E26ABDAA6E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0F55C98-4653-AAD2-3221-4661824E3E8F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217961F-808F-7FED-4D99-222AC57FE921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38F6FE0-A25B-A655-7D23-336B232BE955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D2821D0-C884-3A83-379C-9B24FB378DBD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EFBBA69-8AF4-6DE7-E4C4-D10437C754BF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2FE352F-7C7C-0964-BDCF-76BF605C462D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AFA00D6-56FF-0D6B-3B87-12BDB3B9015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2B39EE8-1E8E-48AD-88FF-8A41556CC99B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4EAA8D-E67B-4E4E-87C0-F20B64C375D7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B8C6EDA6-65E2-6C78-E6CD-5C107F151C74}"/>
              </a:ext>
            </a:extLst>
          </p:cNvPr>
          <p:cNvSpPr/>
          <p:nvPr userDrawn="1"/>
        </p:nvSpPr>
        <p:spPr>
          <a:xfrm rot="2700000" flipH="1" flipV="1">
            <a:off x="2201863" y="4686544"/>
            <a:ext cx="381888" cy="1555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ett, Titel 2. Zeile Standard,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5812" y="404547"/>
            <a:ext cx="11080376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4C4F-5491-4CAC-BACA-E3B9C97EBF3B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6EE6DE9-9C00-33F7-87BD-F5F8937A6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1" y="830672"/>
            <a:ext cx="11080377" cy="43088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F03001B0-0053-442F-8B00-C333B43F50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>
            <a:lvl1pPr marL="268288" indent="-268288">
              <a:buClr>
                <a:srgbClr val="009B91"/>
              </a:buClr>
              <a:buFont typeface="Arial" panose="020B0604020202020204" pitchFamily="34" charset="0"/>
              <a:buChar char="•"/>
              <a:defRPr/>
            </a:lvl1pPr>
            <a:lvl2pPr marL="534988" indent="-268288">
              <a:spcBef>
                <a:spcPts val="0"/>
              </a:spcBef>
              <a:buFont typeface="Symbol" panose="05050102010706020507" pitchFamily="18" charset="2"/>
              <a:buChar char="-"/>
              <a:tabLst/>
              <a:defRPr/>
            </a:lvl2pPr>
            <a:lvl3pPr marL="803275" indent="-273050">
              <a:buFont typeface="Arial" panose="020B0604020202020204" pitchFamily="34" charset="0"/>
              <a:buChar char="•"/>
              <a:defRPr/>
            </a:lvl3pPr>
            <a:lvl4pPr marL="1081088" indent="-263525">
              <a:buFont typeface="Symbol" panose="05050102010706020507" pitchFamily="18" charset="2"/>
              <a:buChar char="-"/>
              <a:defRPr/>
            </a:lvl4pPr>
            <a:lvl5pPr marL="1347788" indent="-2730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122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812" y="1556792"/>
            <a:ext cx="11080376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D1A3-F9CC-49C1-93C2-9743B85454E6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E44E-27EA-49A7-8AA8-1DCD98738EDD}" type="datetime1">
              <a:rPr lang="de-DE" smtClean="0"/>
              <a:t>08.01.2024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07F081-B635-20F2-E11E-11562681F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57C0-55B8-4CBC-883B-F63739522CE4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18B73CE-1E16-62F2-3D09-5C25B418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2" y="1557338"/>
            <a:ext cx="3557994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2F0C4DD-A5B8-08E8-B9A6-ADE2B104DB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7005" y="1557338"/>
            <a:ext cx="3557993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57D93215-395B-5872-0087-1ADAD460FC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8198" y="1557338"/>
            <a:ext cx="3557992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83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B7E8-646E-486A-A1C8-2DEF01DF26FD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548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defRPr sz="1400"/>
            </a:lvl1pPr>
            <a:lvl2pPr marL="176213" indent="-176213">
              <a:defRPr sz="1400"/>
            </a:lvl2pPr>
            <a:lvl3pPr marL="360363" indent="-184150">
              <a:defRPr sz="1400"/>
            </a:lvl3pPr>
            <a:lvl4pPr marL="534988" indent="-174625">
              <a:defRPr sz="1400"/>
            </a:lvl4pPr>
            <a:lvl5pPr marL="720725" indent="-185738"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B7E8-646E-486A-A1C8-2DEF01DF26FD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defRPr sz="1400">
                <a:solidFill>
                  <a:schemeClr val="bg1"/>
                </a:solidFill>
              </a:defRPr>
            </a:lvl2pPr>
            <a:lvl3pPr marL="360363" indent="-184150">
              <a:defRPr sz="1400">
                <a:solidFill>
                  <a:schemeClr val="bg1"/>
                </a:solidFill>
              </a:defRPr>
            </a:lvl3pPr>
            <a:lvl4pPr marL="534988" indent="-174625">
              <a:defRPr sz="1400">
                <a:solidFill>
                  <a:schemeClr val="bg1"/>
                </a:solidFill>
              </a:defRPr>
            </a:lvl4pPr>
            <a:lvl5pPr marL="7207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60363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4988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720725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2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groß links, 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1CFB2B-BD3D-0EEE-27D2-904FA6DFEA51}"/>
              </a:ext>
            </a:extLst>
          </p:cNvPr>
          <p:cNvSpPr/>
          <p:nvPr userDrawn="1"/>
        </p:nvSpPr>
        <p:spPr>
          <a:xfrm rot="2716690">
            <a:off x="11648870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5681481" cy="6237310"/>
          </a:xfrm>
          <a:solidFill>
            <a:srgbClr val="D9E5EC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8FBD-857C-4BB4-9B72-94E755D98AD7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05525" y="1556792"/>
            <a:ext cx="5530662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A925B63-405C-B746-F3E0-0199BB8F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404547"/>
            <a:ext cx="5530663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8769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groß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79362D6-5856-D353-60E6-B6F93FB22023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519" y="1"/>
            <a:ext cx="5681481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9F0D-F2CC-4789-ADF1-7A62832D7C69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5812" y="1556792"/>
            <a:ext cx="5530044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937CFC4-2562-3D2D-E9DE-4D447F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5530044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61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 (weiß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83" name="Grafik 182">
            <a:extLst>
              <a:ext uri="{FF2B5EF4-FFF2-40B4-BE49-F238E27FC236}">
                <a16:creationId xmlns:a16="http://schemas.microsoft.com/office/drawing/2014/main" id="{F59477E3-2533-FD42-B75A-340FA0A534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8E760A4-6514-B08A-93A1-F4E29CA004F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43168D0-C076-4BBF-7890-B9210EADDE2C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3085779-3A51-C94E-47DA-441AB3AC7993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B8749C-61B3-F36B-2E83-93331DCFDB6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244CAD-B8EE-EAD5-94BB-4D6FF5C590B8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7CC19E-38C5-D361-0FF4-489065F03FF9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B6343B-0C86-E62B-A294-E9DCB6C7E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FD4A151-EEE3-EE6E-76D6-A844D605FF81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</p:spTree>
    <p:extLst>
      <p:ext uri="{BB962C8B-B14F-4D97-AF65-F5344CB8AC3E}">
        <p14:creationId xmlns:p14="http://schemas.microsoft.com/office/powerpoint/2010/main" val="314934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2000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91A-1D36-4C58-ADFD-F4459E6D016B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2809C3-5D1B-B83A-D2CE-031C076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662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E61B-4EF7-4A50-A462-AF6D21E42A01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2"/>
            <a:ext cx="5732537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3953" y="1557338"/>
            <a:ext cx="5192235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3590EA6-0903-2463-E329-7B678F2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604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37B5D9-5202-DC8B-4647-878D1D9C84A4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A76-FBA1-40E3-A7DE-08D9D03AD4A2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3652" y="1556792"/>
            <a:ext cx="5732536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A097187-8762-DFFE-AA53-07F72A6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593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zw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599-D2D8-4C1B-843C-D770783C6939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546207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546207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113" y="1556792"/>
            <a:ext cx="546207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112" y="3925577"/>
            <a:ext cx="546207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FCF8F7F-7C02-3544-251A-E8339D8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86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dr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312-D15A-4CE2-BB20-BC71BEECB84C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3557993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3557993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17005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Bildplatzhalter 71">
            <a:extLst>
              <a:ext uri="{FF2B5EF4-FFF2-40B4-BE49-F238E27FC236}">
                <a16:creationId xmlns:a16="http://schemas.microsoft.com/office/drawing/2014/main" id="{D2025339-73BC-21BD-6623-FBB656F09E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8197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15D707B0-EA94-E15C-6942-029B0F576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8196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9CC5AF8-5E49-5671-AB14-F948F91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1916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vier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5882-AC96-44C4-A50F-19F4911F1223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265292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265292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963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4962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71">
            <a:extLst>
              <a:ext uri="{FF2B5EF4-FFF2-40B4-BE49-F238E27FC236}">
                <a16:creationId xmlns:a16="http://schemas.microsoft.com/office/drawing/2014/main" id="{BFBD78DF-85B5-55B7-A098-8F3E9AA8F3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4112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3491E024-83B7-B40F-4D11-3552D8366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4111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71">
            <a:extLst>
              <a:ext uri="{FF2B5EF4-FFF2-40B4-BE49-F238E27FC236}">
                <a16:creationId xmlns:a16="http://schemas.microsoft.com/office/drawing/2014/main" id="{E084C7B0-B592-411E-4D04-E1ECBDD401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83264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BF82D9A2-1990-E4CD-2023-AC8213484D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3263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908C877-2D62-04DE-BD46-9395C6D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175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er links,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DD3-4A21-4EFD-8FCD-69E5A271F813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3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5801" y="1556794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71">
            <a:extLst>
              <a:ext uri="{FF2B5EF4-FFF2-40B4-BE49-F238E27FC236}">
                <a16:creationId xmlns:a16="http://schemas.microsoft.com/office/drawing/2014/main" id="{7CA69744-D440-71BB-2D9B-C5E6152257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5811" y="3977132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Textplatzhalter 16">
            <a:extLst>
              <a:ext uri="{FF2B5EF4-FFF2-40B4-BE49-F238E27FC236}">
                <a16:creationId xmlns:a16="http://schemas.microsoft.com/office/drawing/2014/main" id="{0DBCD8FC-999A-1C2A-7A56-C6E3DACE0E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5801" y="3977133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979525A-B186-6A3E-FB11-7DD0AF8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449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1: mit Info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85401CC-C93C-6E21-94EF-9BEB90ABCA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62507"/>
            <a:ext cx="5458489" cy="467480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1" name="Inhaltsplatzhalter 23">
            <a:extLst>
              <a:ext uri="{FF2B5EF4-FFF2-40B4-BE49-F238E27FC236}">
                <a16:creationId xmlns:a16="http://schemas.microsoft.com/office/drawing/2014/main" id="{459BB5BF-9D96-9894-DD67-7BFAEC3C43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930363" y="3950394"/>
            <a:ext cx="2705171" cy="2286918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F0C-D83D-4ADE-A109-65245DD252C9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7" name="Inhaltsplatzhalter 23">
            <a:extLst>
              <a:ext uri="{FF2B5EF4-FFF2-40B4-BE49-F238E27FC236}">
                <a16:creationId xmlns:a16="http://schemas.microsoft.com/office/drawing/2014/main" id="{1C67FA77-B699-BF24-8F03-353A1906A71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19419" y="1560653"/>
            <a:ext cx="2705825" cy="4676660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  <a:lvl2pPr marL="179388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6575" indent="-177800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8" name="Inhaltsplatzhalter 23">
            <a:extLst>
              <a:ext uri="{FF2B5EF4-FFF2-40B4-BE49-F238E27FC236}">
                <a16:creationId xmlns:a16="http://schemas.microsoft.com/office/drawing/2014/main" id="{B460EF22-5591-2A40-CECA-494A803656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30332" y="1560653"/>
            <a:ext cx="2705856" cy="2286919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034B88C-B6C0-FCC1-0730-916692C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632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2: viele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71">
            <a:extLst>
              <a:ext uri="{FF2B5EF4-FFF2-40B4-BE49-F238E27FC236}">
                <a16:creationId xmlns:a16="http://schemas.microsoft.com/office/drawing/2014/main" id="{536EB77E-026B-17F5-1EC3-7CDB334D70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2" y="1562507"/>
            <a:ext cx="2670656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4" name="Bildplatzhalter 71">
            <a:extLst>
              <a:ext uri="{FF2B5EF4-FFF2-40B4-BE49-F238E27FC236}">
                <a16:creationId xmlns:a16="http://schemas.microsoft.com/office/drawing/2014/main" id="{B7F8BC54-D8AE-6EB8-7C5A-CB5BF1CC5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5812" y="3950393"/>
            <a:ext cx="2670656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5" name="Bildplatzhalter 71">
            <a:extLst>
              <a:ext uri="{FF2B5EF4-FFF2-40B4-BE49-F238E27FC236}">
                <a16:creationId xmlns:a16="http://schemas.microsoft.com/office/drawing/2014/main" id="{BDF71D67-25C9-8BC8-8FF9-0F73714494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59052" y="1562507"/>
            <a:ext cx="2670967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6" name="Bildplatzhalter 71">
            <a:extLst>
              <a:ext uri="{FF2B5EF4-FFF2-40B4-BE49-F238E27FC236}">
                <a16:creationId xmlns:a16="http://schemas.microsoft.com/office/drawing/2014/main" id="{B43EA173-B021-0435-7601-D9AC2F8D843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59052" y="3950393"/>
            <a:ext cx="2670967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7" name="Bildplatzhalter 71">
            <a:extLst>
              <a:ext uri="{FF2B5EF4-FFF2-40B4-BE49-F238E27FC236}">
                <a16:creationId xmlns:a16="http://schemas.microsoft.com/office/drawing/2014/main" id="{4E6AF126-1017-9187-B4B0-C73C41096D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2603" y="1562507"/>
            <a:ext cx="267034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8" name="Bildplatzhalter 71">
            <a:extLst>
              <a:ext uri="{FF2B5EF4-FFF2-40B4-BE49-F238E27FC236}">
                <a16:creationId xmlns:a16="http://schemas.microsoft.com/office/drawing/2014/main" id="{835EB7E9-E4EF-4A0D-64FB-A4F596CB1C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603" y="3950393"/>
            <a:ext cx="267034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9" name="Bildplatzhalter 71">
            <a:extLst>
              <a:ext uri="{FF2B5EF4-FFF2-40B4-BE49-F238E27FC236}">
                <a16:creationId xmlns:a16="http://schemas.microsoft.com/office/drawing/2014/main" id="{6467F766-93B5-1A9D-42E9-D3207F0B13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65533" y="1562507"/>
            <a:ext cx="267065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40" name="Bildplatzhalter 71">
            <a:extLst>
              <a:ext uri="{FF2B5EF4-FFF2-40B4-BE49-F238E27FC236}">
                <a16:creationId xmlns:a16="http://schemas.microsoft.com/office/drawing/2014/main" id="{D7977CB8-C981-BAB8-A3F3-1B150DE4BDD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965533" y="3950393"/>
            <a:ext cx="267065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47C5B-0B80-93C1-5387-9C6D28E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006E1F-7C66-345C-384C-990AB99F4DB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8DDEC60E-A6B7-4EAD-A4E2-4A093954323A}" type="datetime1">
              <a:rPr lang="de-DE" smtClean="0"/>
              <a:t>08.01.2024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646FE0A-AFCF-420C-8216-2F00FB874D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9219280-B456-1B63-D191-C0E551F662E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1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rnaussage / 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63EB4E-42AF-40CE-9D62-D9A1D92FB075}" type="datetime1">
              <a:rPr lang="de-DE" smtClean="0"/>
              <a:t>08.01.2024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ln w="63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D0DFD5B-6581-9103-0CF0-92E8ADE6788E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4FE705-B1A2-81A9-2024-4A51392BDC0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02DAAFA-1003-320A-E4A8-9EC43905FBA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867B3D-40F6-4B71-6822-A61F602AC0D7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A22AD1A-3976-ABCC-D30B-E08F53260D7F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EA4685-19C0-6119-D4F0-F8B1E92999C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BDF801C-094F-3FAC-4A4B-665FF554DD68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FE71F95-D8B3-38CB-50E2-111D31CE864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B5B309-8AE0-6AA9-2A73-68884369EF9B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FBBCF6D-06FD-A62D-84C8-2310F7C9F81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D5CBB5F-C749-436A-E284-8963A8A35000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04FB0D4-A673-E172-B5F8-AD3BC7FF6166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4A8B4D8-CC78-6D7C-3E16-96D672430506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B9E4B69-B8C2-8A0C-600B-27493E271E34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9C3559F-A1D5-F79A-4F52-3674AAE1EBC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4F8FBE4-66AC-73E6-AD9A-87A8015E4DE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39CBD5-3DE9-D02B-3635-04E8FCDBB966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EFABAD-0372-8DFA-18D8-EEB5A75632C0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CD0BC73-1472-9A41-3BA8-3BF0C7624799}"/>
                </a:ext>
              </a:extLst>
            </p:cNvPr>
            <p:cNvSpPr/>
            <p:nvPr userDrawn="1"/>
          </p:nvSpPr>
          <p:spPr>
            <a:xfrm>
              <a:off x="11510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6F74921-48D6-261B-6B0B-6FB9B824928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38F6BEC-F4CD-1E52-8E7A-88FE949A423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FD85208-F2A5-6BB5-6C83-2856C5C941C7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F4886B-C608-A325-69C7-E1668E68BB5B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5FD70B6-84F2-10D1-B495-EF61CE11EE8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FC7A81-9061-7355-D365-9CE75E256046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51BCADA-3E1E-66EE-256F-1945C1E219E4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AD77619F-FB4D-5BFC-DC21-5362D460644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E5D86532-706D-BF95-7316-806BD78C3648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C92DA2D-9C30-B46E-D62B-AD04744FF511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0F3F3098-AC48-BD21-AF68-43C2C94E876E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414737B-7236-61E6-9331-D64E66FFE3BF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34F7A08-EC99-92EA-4B29-6346194808A7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CFC03B5-2A8E-68C5-7284-A99DBF79F03E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D773FD3-6190-FF87-1C8B-EB3660573FE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B81CC33-564A-0332-3890-259EAEE821C4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0AFC737-D993-7733-0F55-ED8CE8AEB4E4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2DAB16-D4BE-13D3-2BF2-59DB6010BF5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4755C45A-3835-C7A2-ECD5-D43EC3A99B27}"/>
              </a:ext>
            </a:extLst>
          </p:cNvPr>
          <p:cNvSpPr/>
          <p:nvPr userDrawn="1"/>
        </p:nvSpPr>
        <p:spPr>
          <a:xfrm flipV="1">
            <a:off x="8276324" y="0"/>
            <a:ext cx="3471706" cy="2611878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Textplatzhalter 108">
            <a:extLst>
              <a:ext uri="{FF2B5EF4-FFF2-40B4-BE49-F238E27FC236}">
                <a16:creationId xmlns:a16="http://schemas.microsoft.com/office/drawing/2014/main" id="{DAAD1776-8B3C-A00F-AA27-1F0F024A2D8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73674" y="1376901"/>
            <a:ext cx="9016089" cy="4097775"/>
          </a:xfrm>
          <a:noFill/>
          <a:ln>
            <a:noFill/>
          </a:ln>
          <a:effectLst/>
        </p:spPr>
        <p:txBody>
          <a:bodyPr lIns="144000" tIns="144000" rIns="144000" bIns="144000"/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360363" indent="-360363" algn="l">
              <a:spcBef>
                <a:spcPts val="0"/>
              </a:spcBef>
              <a:tabLst/>
              <a:defRPr sz="30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2585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Ellipse 9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B151D7B-7C1D-3EBF-B46B-85FB1BEA894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DFC08-4503-1FD7-75E1-79AE31FB62EB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5A33B3-9F67-AD2C-1843-46F4581DCB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469ED9E-43B6-D0FD-F4D6-7E0165215952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69" name="Grafik 168">
            <a:extLst>
              <a:ext uri="{FF2B5EF4-FFF2-40B4-BE49-F238E27FC236}">
                <a16:creationId xmlns:a16="http://schemas.microsoft.com/office/drawing/2014/main" id="{83D038FA-5DC2-ABA9-59AE-3833D5CBE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90000"/>
          </a:blip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-3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666000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E46B09F0-35D6-9D14-0019-785450A719BB}"/>
              </a:ext>
            </a:extLst>
          </p:cNvPr>
          <p:cNvSpPr/>
          <p:nvPr userDrawn="1"/>
        </p:nvSpPr>
        <p:spPr>
          <a:xfrm flipH="1">
            <a:off x="9247436" y="1647329"/>
            <a:ext cx="233937" cy="23411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2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/ V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1DAAB11-26B0-AFE2-63DA-2BD7D7F5A299}"/>
              </a:ext>
            </a:extLst>
          </p:cNvPr>
          <p:cNvGrpSpPr/>
          <p:nvPr userDrawn="1"/>
        </p:nvGrpSpPr>
        <p:grpSpPr>
          <a:xfrm>
            <a:off x="7721527" y="946555"/>
            <a:ext cx="3306859" cy="4952729"/>
            <a:chOff x="7721527" y="946555"/>
            <a:chExt cx="3306859" cy="4952729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44A4883-4F1B-7AB5-CF29-336A772C1FAD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A506D4A-C7D0-54B5-7CFB-408E622CCEA6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6965B6E-9235-77AB-59F7-0B2050F04F0D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E3956AC-07C5-5EC7-D4DE-F7D9EC6C824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3956E58-33B5-6328-D9BD-3DD8D44EF4F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CBD5B12-4355-0D08-517A-99A58A00163B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8447B6C-9535-B588-9329-4B5400967B50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DB737FC-ACC8-3F1D-C923-8C213E084A8D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2B3199E-EBC0-76F1-DC91-06F16417810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C0CD3DB-C983-B5BE-34AF-1DEF01060F01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DE2C17-7808-4614-84A0-0C90DEE1B3C4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84BC1AB-B14B-965C-FE5D-13D4EDBF5827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A444727-F844-DA8E-C3D6-425569643E8D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0A19649-3F67-D6F9-B6EB-D9354F3F736A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B9F3C4E-CF1E-E76F-2CE9-B5255EC21D4A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EFF8927-DF2F-9612-B4B0-3C961C3EDA1B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9520403-9BD9-47A7-5132-DF6460C2E911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65D1DA3-A7B8-5300-1DDB-010020448EDD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7B9014C-7BFC-361C-29A9-D214CFB9BEC5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ED65BCD-8828-8216-D5F2-648FAA84121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FA54F12-FB19-E85A-4B01-3FFE7C45FD5E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FECF634-AEE0-A929-D87E-2AF4AF31529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25341B-C837-076B-9889-799CF28BBFA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E094FA7-2976-FE98-B803-561FD4F1B1D1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37F18B8-939D-9C06-667E-48315DA59FA6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6C73CBF-2849-75EB-0B6A-AF686F19E93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C1CCB71-A78C-8D24-D286-A5A83A81A5C6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9DD3842E-E5F2-E762-E0D2-5E2C9E270AD2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A2A38E1-1A10-5563-C2FB-6EC19AED8C0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EBE6CFA-27E3-B326-8E62-5EC8901DCE50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63C85B0-6874-421D-89E7-FEA2FB2EFA91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806A5AB5-DF11-50B4-BE25-055C161CC81D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BC8CB6D7-74B3-2278-195D-48E599A5AA77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3B11FEDC-B6FF-F04C-B3FE-8FD7A6AD294D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68288A6C-065A-B4DE-FD67-177B89B8E17A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33A-36AB-4DAE-8E74-EBDE4B964196}" type="datetime1">
              <a:rPr lang="de-DE" smtClean="0"/>
              <a:t>08.01.2024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C2BEBEE-9880-25A4-86AF-81A1C219950C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174443" y="1372703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55812" y="1556792"/>
            <a:ext cx="6352648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B65F9-B435-F90F-C472-B2DB33FCB1EF}"/>
              </a:ext>
            </a:extLst>
          </p:cNvPr>
          <p:cNvSpPr/>
          <p:nvPr userDrawn="1"/>
        </p:nvSpPr>
        <p:spPr>
          <a:xfrm>
            <a:off x="10937372" y="4164568"/>
            <a:ext cx="160407" cy="1604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 mit Portrai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1F86887-338C-1AA9-ECAB-2280E49BC467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C41A28D-E41D-7068-A1B3-25D41160D620}"/>
              </a:ext>
            </a:extLst>
          </p:cNvPr>
          <p:cNvGrpSpPr/>
          <p:nvPr userDrawn="1"/>
        </p:nvGrpSpPr>
        <p:grpSpPr>
          <a:xfrm>
            <a:off x="1151047" y="946555"/>
            <a:ext cx="9877339" cy="1665323"/>
            <a:chOff x="1151047" y="946555"/>
            <a:chExt cx="9877339" cy="166532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55781A-8601-AB52-21D6-DFFC5759B8BD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D74E786-A1F1-58E8-16B0-73CEF1E12F4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07ECC7E-346D-0CCA-FCA2-CECA30A836E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4C28B6F-5714-9E3D-A9C0-1269CE81296A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C63C5C-3862-C381-D29F-EFBFB624A2C7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11A61D9-A878-AFF2-DCA8-379958DE5F32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33DE0AD-357A-2C94-620D-DA415B53DA3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A36E033-4052-0F3C-9E01-77F7F2783A88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22244646-A405-A2EF-2844-5B43706C96B8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3D9B23A-43D3-0C20-00E0-F836773E19ED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61021387-14DF-D294-E246-493B74E29725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A304A1E-91DB-7078-88A1-2A6BE10D0CF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FAA703F7-6603-BCD1-951E-205FDA33C409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901D53F-86F0-5069-D34B-004D47B6F81B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46EF80B-9934-1C05-0305-A0B3A07C0250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D540616-3FA6-6028-F921-B40D99990D75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4E59C30-2335-E833-8F77-F176D8A89E8E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AA22B77-D0D0-7FD5-6BC1-19E7D962628F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5B78B35-E892-7B2D-5A29-F164299F726D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E0EA96D-FFE7-B299-D56E-06443CAE1CA7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967DD6-B3FC-AF04-0C27-79B7CD8F821F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CFB856C-7FC5-D524-DB8A-5D04342930CC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A4F653F-D36B-9E28-58D6-FF525FEFC1E4}"/>
                </a:ext>
              </a:extLst>
            </p:cNvPr>
            <p:cNvSpPr/>
            <p:nvPr userDrawn="1"/>
          </p:nvSpPr>
          <p:spPr>
            <a:xfrm>
              <a:off x="443628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83F95A9-9413-306A-85C3-1ED5F8F6356A}"/>
                </a:ext>
              </a:extLst>
            </p:cNvPr>
            <p:cNvSpPr/>
            <p:nvPr userDrawn="1"/>
          </p:nvSpPr>
          <p:spPr>
            <a:xfrm>
              <a:off x="525759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C2CDBE4A-5A24-52E2-AA37-67A9E46136A7}"/>
                </a:ext>
              </a:extLst>
            </p:cNvPr>
            <p:cNvSpPr/>
            <p:nvPr userDrawn="1"/>
          </p:nvSpPr>
          <p:spPr>
            <a:xfrm>
              <a:off x="607890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90D4523-C475-F7C2-B0ED-11CE12003885}"/>
                </a:ext>
              </a:extLst>
            </p:cNvPr>
            <p:cNvSpPr/>
            <p:nvPr userDrawn="1"/>
          </p:nvSpPr>
          <p:spPr>
            <a:xfrm>
              <a:off x="690021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C7C2153-7849-CB3E-290C-1CA224388723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43E01F-E1C4-62C2-54C3-467D9775E7E7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4" name="Grafik 103">
            <a:extLst>
              <a:ext uri="{FF2B5EF4-FFF2-40B4-BE49-F238E27FC236}">
                <a16:creationId xmlns:a16="http://schemas.microsoft.com/office/drawing/2014/main" id="{4E0490C8-1206-81F2-F7D6-378DBF52B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1B49E7-2408-4D2E-B1EE-CD8C8AA1295C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DA628EE6-2501-E0DC-ED7B-0A1FD1B783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15351FE-3CED-39AC-3E68-C90AD1243516}"/>
              </a:ext>
            </a:extLst>
          </p:cNvPr>
          <p:cNvSpPr/>
          <p:nvPr userDrawn="1"/>
        </p:nvSpPr>
        <p:spPr>
          <a:xfrm>
            <a:off x="4383253" y="895153"/>
            <a:ext cx="124289" cy="124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603BA4-F0D7-5AAD-6753-FB5771D908B9}"/>
              </a:ext>
            </a:extLst>
          </p:cNvPr>
          <p:cNvSpPr/>
          <p:nvPr userDrawn="1"/>
        </p:nvSpPr>
        <p:spPr>
          <a:xfrm flipH="1">
            <a:off x="10015309" y="4063676"/>
            <a:ext cx="361913" cy="36219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751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789F910-1F69-4EFC-9AB6-5E81FFF0AD03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249" name="Grafik 248">
            <a:extLst>
              <a:ext uri="{FF2B5EF4-FFF2-40B4-BE49-F238E27FC236}">
                <a16:creationId xmlns:a16="http://schemas.microsoft.com/office/drawing/2014/main" id="{D90C0A0A-B52E-A95A-8D14-BDF65ED07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50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 mit Portrait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20CA994-580D-1BAF-F162-63EB2A8344D7}"/>
              </a:ext>
            </a:extLst>
          </p:cNvPr>
          <p:cNvSpPr/>
          <p:nvPr userDrawn="1"/>
        </p:nvSpPr>
        <p:spPr>
          <a:xfrm flipH="1">
            <a:off x="9554198" y="3516163"/>
            <a:ext cx="2637802" cy="3217438"/>
          </a:xfrm>
          <a:custGeom>
            <a:avLst/>
            <a:gdLst>
              <a:gd name="connsiteX0" fmla="*/ 1030320 w 2637802"/>
              <a:gd name="connsiteY0" fmla="*/ 0 h 3217438"/>
              <a:gd name="connsiteX1" fmla="*/ 7812 w 2637802"/>
              <a:gd name="connsiteY1" fmla="*/ 367353 h 3217438"/>
              <a:gd name="connsiteX2" fmla="*/ 0 w 2637802"/>
              <a:gd name="connsiteY2" fmla="*/ 374459 h 3217438"/>
              <a:gd name="connsiteX3" fmla="*/ 0 w 2637802"/>
              <a:gd name="connsiteY3" fmla="*/ 2842979 h 3217438"/>
              <a:gd name="connsiteX4" fmla="*/ 7812 w 2637802"/>
              <a:gd name="connsiteY4" fmla="*/ 2850085 h 3217438"/>
              <a:gd name="connsiteX5" fmla="*/ 1030320 w 2637802"/>
              <a:gd name="connsiteY5" fmla="*/ 3217438 h 3217438"/>
              <a:gd name="connsiteX6" fmla="*/ 2637802 w 2637802"/>
              <a:gd name="connsiteY6" fmla="*/ 1608719 h 3217438"/>
              <a:gd name="connsiteX7" fmla="*/ 1030320 w 2637802"/>
              <a:gd name="connsiteY7" fmla="*/ 0 h 321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02" h="3217438">
                <a:moveTo>
                  <a:pt x="1030320" y="0"/>
                </a:moveTo>
                <a:cubicBezTo>
                  <a:pt x="641913" y="0"/>
                  <a:pt x="285680" y="137860"/>
                  <a:pt x="7812" y="367353"/>
                </a:cubicBezTo>
                <a:lnTo>
                  <a:pt x="0" y="374459"/>
                </a:lnTo>
                <a:lnTo>
                  <a:pt x="0" y="2842979"/>
                </a:lnTo>
                <a:lnTo>
                  <a:pt x="7812" y="2850085"/>
                </a:lnTo>
                <a:cubicBezTo>
                  <a:pt x="285680" y="3079578"/>
                  <a:pt x="641913" y="3217438"/>
                  <a:pt x="1030320" y="3217438"/>
                </a:cubicBezTo>
                <a:cubicBezTo>
                  <a:pt x="1918108" y="3217438"/>
                  <a:pt x="2637802" y="2497190"/>
                  <a:pt x="2637802" y="1608719"/>
                </a:cubicBezTo>
                <a:cubicBezTo>
                  <a:pt x="2637802" y="720248"/>
                  <a:pt x="1918108" y="0"/>
                  <a:pt x="10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655781A-8601-AB52-21D6-DFFC5759B8BD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74E786-A1F1-58E8-16B0-73CEF1E12F4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01D53F-86F0-5069-D34B-004D47B6F81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4E0490C8-1206-81F2-F7D6-378DBF52B1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901C2E7-02F7-45B8-A466-A71E10BA5C59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DA628EE6-2501-E0DC-ED7B-0A1FD1B783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78ED9B-31D9-204B-EB33-694BD183F310}"/>
              </a:ext>
            </a:extLst>
          </p:cNvPr>
          <p:cNvSpPr/>
          <p:nvPr userDrawn="1"/>
        </p:nvSpPr>
        <p:spPr>
          <a:xfrm flipH="1">
            <a:off x="8337262" y="5661105"/>
            <a:ext cx="454388" cy="454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38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4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B6F69E5-994F-4252-B671-34E71D853BFD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249" name="Grafik 248">
            <a:extLst>
              <a:ext uri="{FF2B5EF4-FFF2-40B4-BE49-F238E27FC236}">
                <a16:creationId xmlns:a16="http://schemas.microsoft.com/office/drawing/2014/main" id="{D90C0A0A-B52E-A95A-8D14-BDF65ED07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11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5 mit Portrait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68033518-0B72-8F59-BD4A-8B5664824132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655781A-8601-AB52-21D6-DFFC5759B8BD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74E786-A1F1-58E8-16B0-73CEF1E12F4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01D53F-86F0-5069-D34B-004D47B6F81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E41BEF-2B2B-4A44-80F0-8E384E8C391A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180975" indent="-180975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656973-5439-828E-9DF5-CCFFEDB2D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D00701C-7BC4-2FED-E8F3-F06246B48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100000"/>
          </a:blip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5A71B5B-A343-EAFC-285F-EB31A6F93EE7}"/>
              </a:ext>
            </a:extLst>
          </p:cNvPr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9AEFC5-97A0-F5AA-9908-50B9EAB6CC9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DE75CA-B2DE-F276-54A8-D6228A6C861E}"/>
              </a:ext>
            </a:extLst>
          </p:cNvPr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604ADF9-789E-4EDA-809C-32DD764FDDCB}"/>
              </a:ext>
            </a:extLst>
          </p:cNvPr>
          <p:cNvSpPr/>
          <p:nvPr userDrawn="1"/>
        </p:nvSpPr>
        <p:spPr>
          <a:xfrm>
            <a:off x="8337550" y="4847105"/>
            <a:ext cx="444500" cy="444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560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6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A8EF-F1C4-40CB-BCC1-6193219D4AD9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20CA6B2-002D-1DBE-1964-C7C03488A31D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C3D7DF44-0866-2647-2120-59FC6ADD0253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7FB6408-C1E6-FD67-625D-9529E62530C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8195CB3A-9033-C65F-AD1C-BCD800D91E68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0CC33D53-E8FB-576C-727A-29A95D4905BB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EFB2BEC6-F64F-2E32-3914-8277D6CD27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9BAC3FAA-6213-FE90-3618-5FBDB58BAC6D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1013DCC5-6541-C0D4-6327-DE398589874F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97B3BB-4563-3EC8-8BCA-8A1A9B950EC9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310FD067-49C7-5AD7-2EFF-036D89C0D098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BBCCC682-96FD-EAC5-A780-F3C16E6632A7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202EA5C2-3251-ACDA-C90F-504E8C165A69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97B57F81-8863-8555-012F-0BB4843B8F64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881DC646-9490-8D4C-EEAB-2547EF036765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9A17B8EC-B1FC-9D70-A010-055EDA9CE06C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E6745A4-D0D8-9242-EB08-A36422EE9271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555452F4-F447-ADBC-B025-2AC47224A244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EBC83D6A-310B-7916-AE55-57171B56AC00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863B5708-6C15-FA0B-4780-B6997B1D0CC0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92D9BA3F-9F9C-1E3B-0F07-1B1F1EAAC55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A64ACCA9-22E1-4B82-840A-E01D2B4A8925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05A1D270-83A8-35EE-E813-C29ACB369BFF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9FD1F4B-5A39-11C1-81BF-42E6CB694BB7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3A35A964-A4AE-9FF8-2270-30A3E41DAC3B}"/>
                </a:ext>
              </a:extLst>
            </p:cNvPr>
            <p:cNvSpPr/>
            <p:nvPr userDrawn="1"/>
          </p:nvSpPr>
          <p:spPr>
            <a:xfrm>
              <a:off x="197235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9D038561-48BD-88D6-EF9C-0A470E743695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862894BC-D6BF-61A7-5C2B-06209E49AEAD}"/>
                </a:ext>
              </a:extLst>
            </p:cNvPr>
            <p:cNvSpPr/>
            <p:nvPr userDrawn="1"/>
          </p:nvSpPr>
          <p:spPr>
            <a:xfrm>
              <a:off x="279366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2530B36-2550-8CF9-5A4D-77E2778C9871}"/>
                </a:ext>
              </a:extLst>
            </p:cNvPr>
            <p:cNvSpPr/>
            <p:nvPr userDrawn="1"/>
          </p:nvSpPr>
          <p:spPr>
            <a:xfrm>
              <a:off x="361497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BC6F67CD-2213-6588-723D-023A7849641F}"/>
                </a:ext>
              </a:extLst>
            </p:cNvPr>
            <p:cNvSpPr/>
            <p:nvPr userDrawn="1"/>
          </p:nvSpPr>
          <p:spPr>
            <a:xfrm>
              <a:off x="443628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D9A9EEC1-8A9D-1861-0B17-B5E83E440DF8}"/>
                </a:ext>
              </a:extLst>
            </p:cNvPr>
            <p:cNvSpPr/>
            <p:nvPr userDrawn="1"/>
          </p:nvSpPr>
          <p:spPr>
            <a:xfrm>
              <a:off x="525759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5DF4AA7B-A0EA-6BAB-6EE2-0218E2EC83BD}"/>
                </a:ext>
              </a:extLst>
            </p:cNvPr>
            <p:cNvSpPr/>
            <p:nvPr userDrawn="1"/>
          </p:nvSpPr>
          <p:spPr>
            <a:xfrm>
              <a:off x="607890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EAC0367F-7CC9-9828-1F41-D9C58D57CC97}"/>
                </a:ext>
              </a:extLst>
            </p:cNvPr>
            <p:cNvSpPr/>
            <p:nvPr userDrawn="1"/>
          </p:nvSpPr>
          <p:spPr>
            <a:xfrm>
              <a:off x="690021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BB989D48-9AED-8200-8002-0AB6B9BD78F3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2E202DE3-C639-3107-D182-6CA8F0D3E023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50424F7A-700D-5CE5-3FCD-DA7723DDF541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E08C0FF1-1BC7-9B86-AE30-5F7442917968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11FFB6D8-7BEE-E4B9-52E9-198ECEA5340D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17F0E1C7-B9E8-BE40-9A0A-DD2D8D7B4BC1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3C9293B3-B657-93EC-AB58-91FAD3AAE0CD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C7E65191-39CF-0D05-BD1C-2BEA7EC6329F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346E1F13-665A-0480-5CF5-528F006A7C50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E97A7E36-F26C-1C56-2510-ECD80FE29C19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BD35962A-11DC-C36A-7529-101B4082308F}"/>
                </a:ext>
              </a:extLst>
            </p:cNvPr>
            <p:cNvSpPr/>
            <p:nvPr userDrawn="1"/>
          </p:nvSpPr>
          <p:spPr>
            <a:xfrm>
              <a:off x="197235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6D4F5AF5-A8E3-83F8-94BF-EC8349E7626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942082FD-36A6-8B04-2408-34E0B9812051}"/>
                </a:ext>
              </a:extLst>
            </p:cNvPr>
            <p:cNvSpPr/>
            <p:nvPr userDrawn="1"/>
          </p:nvSpPr>
          <p:spPr>
            <a:xfrm>
              <a:off x="279366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7966DE5-2BB2-B1CF-02C8-67C944715AD1}"/>
                </a:ext>
              </a:extLst>
            </p:cNvPr>
            <p:cNvSpPr/>
            <p:nvPr userDrawn="1"/>
          </p:nvSpPr>
          <p:spPr>
            <a:xfrm>
              <a:off x="361497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A9C16D03-119E-D7FE-6215-DD5EE9280EDA}"/>
                </a:ext>
              </a:extLst>
            </p:cNvPr>
            <p:cNvSpPr/>
            <p:nvPr userDrawn="1"/>
          </p:nvSpPr>
          <p:spPr>
            <a:xfrm>
              <a:off x="443628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AF40CA5-0C64-B62D-81FF-F783C914BCD5}"/>
                </a:ext>
              </a:extLst>
            </p:cNvPr>
            <p:cNvSpPr/>
            <p:nvPr userDrawn="1"/>
          </p:nvSpPr>
          <p:spPr>
            <a:xfrm>
              <a:off x="525759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13894E9D-6C83-156E-D6D8-8187DA2811C9}"/>
                </a:ext>
              </a:extLst>
            </p:cNvPr>
            <p:cNvSpPr/>
            <p:nvPr userDrawn="1"/>
          </p:nvSpPr>
          <p:spPr>
            <a:xfrm>
              <a:off x="607890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E61000AC-E3F8-CC96-DA60-E57C1E923A86}"/>
                </a:ext>
              </a:extLst>
            </p:cNvPr>
            <p:cNvSpPr/>
            <p:nvPr userDrawn="1"/>
          </p:nvSpPr>
          <p:spPr>
            <a:xfrm>
              <a:off x="690021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25C58A39-4CEA-02FB-D808-ABEFD1BD16A9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893FE6DC-5BF3-06AD-4C7C-05459C126B3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47A65F87-2387-F431-8181-39E443AB6D6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7293F653-38D9-B1CE-1D65-F4C01F551AD6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78B1DDCF-967A-131A-4142-959630772865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07EABA9B-EA88-11DF-8F6B-C9A4BA6CDFC4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131D2048-3A06-F126-86FA-69A9C3D56E4F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90E87DA8-A254-DCB2-E9F4-4F1555D84B6F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7D4120CB-BBB1-106B-8F04-09510D1B9022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FCE6EAE1-5655-3B8C-B6BF-8CCC6C5A60BF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0C1A641E-1EF6-BF01-B798-835494C1A766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F96CEF38-2FC9-48E5-C654-E1940C6E0286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119A3345-C1F5-7B7D-B4DA-98DBEA10ACFF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C4EF877D-916F-2D80-14DB-E096BEA39EFD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5915A31F-CD65-620B-B3CD-77A31BE58D2B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F91DA570-3A2C-A882-0C75-F3372A561F98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5696634B-F442-CAC1-09BE-52EB0C3FB7EB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C02B82C8-1F9B-EBAC-17AB-36727EF003FC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6CD7210C-F335-C382-BDD9-B4EEB84AD74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E07E263B-47E4-92B1-4F8D-218E8543070B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DA5BB3D1-3948-D66E-707A-FF390EB3255A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B730A2D8-BE47-6830-96C8-2B4A42D286FB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55C592BB-D55A-7121-CEE1-CD30C0789FDC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8A7D9DFB-6145-8839-A118-5C501DAEC76C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B8AC00DC-86FA-94E9-B9E5-BC309D1D5735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71CEC8F9-EF00-7F54-3ADF-07EAED05DDD0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9FA87184-4EDE-80BA-EAA5-6ACC416E79F1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BDDAA95-B899-14C2-D52B-4C189C1DD788}"/>
                </a:ext>
              </a:extLst>
            </p:cNvPr>
            <p:cNvSpPr/>
            <p:nvPr userDrawn="1"/>
          </p:nvSpPr>
          <p:spPr bwMode="black">
            <a:xfrm>
              <a:off x="9369293" y="5059444"/>
              <a:ext cx="17611" cy="17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08580A3-B88E-18BF-3D6F-9839A48D9E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35438D4-4949-3DD9-0B51-B18B0076567F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8595C28-32A7-28C3-D4B2-667C15E2812C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AF433B7-A876-39A6-9FAE-A04B908B3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11678A-E9A2-880E-8441-EFA7BE802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100000"/>
          </a:blip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9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7509-9671-439B-B600-8C85F95D3BD2}" type="datetime1">
              <a:rPr lang="de-DE" smtClean="0"/>
              <a:t>08.01.2024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1A015C-1BBF-C4F1-E3DF-58254AEE3A87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4FDE1D9-86F2-B5AE-FAE8-D358E8DF23A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59F69BB-3CE9-58A7-86E4-9ADEA0253706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3EC0E7-2DF1-892B-8925-2A4DEE1D4071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0D96713-2FFC-87C4-B910-20D317CBC39E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9D395E6-E731-247A-7CDE-1091AAA343B7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4CB63D1-9317-BBE5-8F22-55BF21506770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2432DBD-159A-F3A9-E147-7487333BF509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0747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666000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9" name="Grafik 168">
            <a:extLst>
              <a:ext uri="{FF2B5EF4-FFF2-40B4-BE49-F238E27FC236}">
                <a16:creationId xmlns:a16="http://schemas.microsoft.com/office/drawing/2014/main" id="{83D038FA-5DC2-ABA9-59AE-3833D5CBE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100000"/>
          </a:blip>
          <a:srcRect l="42168" b="67880"/>
          <a:stretch/>
        </p:blipFill>
        <p:spPr>
          <a:xfrm>
            <a:off x="9314511" y="819728"/>
            <a:ext cx="1765918" cy="35901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E6B60E2-B5EB-4967-A98D-837219D508CC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Tögel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hteck: abgerundete Ecken 7">
            <a:extLst>
              <a:ext uri="{FF2B5EF4-FFF2-40B4-BE49-F238E27FC236}">
                <a16:creationId xmlns:a16="http://schemas.microsoft.com/office/drawing/2014/main" id="{D01D535C-5EB4-20D3-57C3-188C6D62F426}"/>
              </a:ext>
            </a:extLst>
          </p:cNvPr>
          <p:cNvSpPr/>
          <p:nvPr userDrawn="1"/>
        </p:nvSpPr>
        <p:spPr>
          <a:xfrm rot="2700000">
            <a:off x="10410308" y="1429381"/>
            <a:ext cx="381888" cy="1544746"/>
          </a:xfrm>
          <a:prstGeom prst="roundRect">
            <a:avLst>
              <a:gd name="adj" fmla="val 46631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CE967F-866F-FA85-D5C2-42DDC0AC23B6}"/>
              </a:ext>
            </a:extLst>
          </p:cNvPr>
          <p:cNvSpPr>
            <a:spLocks noChangeAspect="1"/>
          </p:cNvSpPr>
          <p:nvPr userDrawn="1"/>
        </p:nvSpPr>
        <p:spPr>
          <a:xfrm>
            <a:off x="9338956" y="1743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D44854-DBAB-32E1-76DE-B75F3EA0F7D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349A697-01F5-3B6D-BE0C-EBF7C379F24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8D3533-588C-C258-4C37-DA3AF0437890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0519F4-72A5-32E5-B6D5-CC3ECA758AC7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623672B-391F-748D-BBF4-EE407B57016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A518A17-ED81-48C3-A5C6-CC5A178FEDB7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33165BE-10C1-ED26-E23C-54B76D89C1C1}"/>
              </a:ext>
            </a:extLst>
          </p:cNvPr>
          <p:cNvSpPr/>
          <p:nvPr userDrawn="1"/>
        </p:nvSpPr>
        <p:spPr>
          <a:xfrm>
            <a:off x="9211745" y="3282411"/>
            <a:ext cx="2980255" cy="3590044"/>
          </a:xfrm>
          <a:custGeom>
            <a:avLst/>
            <a:gdLst>
              <a:gd name="connsiteX0" fmla="*/ 1795022 w 2980255"/>
              <a:gd name="connsiteY0" fmla="*/ 0 h 3590044"/>
              <a:gd name="connsiteX1" fmla="*/ 2936823 w 2980255"/>
              <a:gd name="connsiteY1" fmla="*/ 409896 h 3590044"/>
              <a:gd name="connsiteX2" fmla="*/ 2980255 w 2980255"/>
              <a:gd name="connsiteY2" fmla="*/ 449370 h 3590044"/>
              <a:gd name="connsiteX3" fmla="*/ 2980255 w 2980255"/>
              <a:gd name="connsiteY3" fmla="*/ 3140674 h 3590044"/>
              <a:gd name="connsiteX4" fmla="*/ 2936823 w 2980255"/>
              <a:gd name="connsiteY4" fmla="*/ 3180148 h 3590044"/>
              <a:gd name="connsiteX5" fmla="*/ 1795022 w 2980255"/>
              <a:gd name="connsiteY5" fmla="*/ 3590044 h 3590044"/>
              <a:gd name="connsiteX6" fmla="*/ 0 w 2980255"/>
              <a:gd name="connsiteY6" fmla="*/ 1795022 h 3590044"/>
              <a:gd name="connsiteX7" fmla="*/ 1795022 w 2980255"/>
              <a:gd name="connsiteY7" fmla="*/ 0 h 359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0255" h="3590044">
                <a:moveTo>
                  <a:pt x="1795022" y="0"/>
                </a:moveTo>
                <a:cubicBezTo>
                  <a:pt x="2228743" y="0"/>
                  <a:pt x="2626537" y="153826"/>
                  <a:pt x="2936823" y="409896"/>
                </a:cubicBezTo>
                <a:lnTo>
                  <a:pt x="2980255" y="449370"/>
                </a:lnTo>
                <a:lnTo>
                  <a:pt x="2980255" y="3140674"/>
                </a:lnTo>
                <a:lnTo>
                  <a:pt x="2936823" y="3180148"/>
                </a:lnTo>
                <a:cubicBezTo>
                  <a:pt x="2626537" y="3436219"/>
                  <a:pt x="2228743" y="3590044"/>
                  <a:pt x="1795022" y="3590044"/>
                </a:cubicBezTo>
                <a:cubicBezTo>
                  <a:pt x="803659" y="3590044"/>
                  <a:pt x="0" y="2786385"/>
                  <a:pt x="0" y="1795022"/>
                </a:cubicBezTo>
                <a:cubicBezTo>
                  <a:pt x="0" y="803659"/>
                  <a:pt x="803659" y="0"/>
                  <a:pt x="1795022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32F84A7-E008-0F41-549D-7CCD88D2D121}"/>
              </a:ext>
            </a:extLst>
          </p:cNvPr>
          <p:cNvSpPr/>
          <p:nvPr userDrawn="1"/>
        </p:nvSpPr>
        <p:spPr>
          <a:xfrm rot="2700000">
            <a:off x="10005322" y="3684510"/>
            <a:ext cx="381888" cy="2764226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5C4F4F-F531-3A2E-08F9-9643AB1EB6FD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AC04AE-8274-7133-5120-42BFBA6D5CD7}"/>
              </a:ext>
            </a:extLst>
          </p:cNvPr>
          <p:cNvSpPr/>
          <p:nvPr userDrawn="1"/>
        </p:nvSpPr>
        <p:spPr>
          <a:xfrm>
            <a:off x="9364147" y="4229200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DB9CC5-327C-DCAA-E723-0DBC78AF1149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0C89D7-A3C1-405C-257D-923C86AE64EE}"/>
              </a:ext>
            </a:extLst>
          </p:cNvPr>
          <p:cNvSpPr>
            <a:spLocks noChangeAspect="1"/>
          </p:cNvSpPr>
          <p:nvPr userDrawn="1"/>
        </p:nvSpPr>
        <p:spPr>
          <a:xfrm>
            <a:off x="10970766" y="420947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50D55-E619-11C7-DF16-47EB13D8A5F3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A47D7-81CE-7928-8101-91B6F99E5F76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87FE499-FC80-0626-9507-67D6E9B67BDE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39B39B-7DCF-2159-E977-6E6117E7737B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5A2F2A6-D12F-B298-B8DC-2E74EB49E310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C569B2B-03BE-396D-DC46-5AA09DAB9CE3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1F0D70-80ED-2E98-F949-890359C4C0E4}"/>
              </a:ext>
            </a:extLst>
          </p:cNvPr>
          <p:cNvSpPr/>
          <p:nvPr userDrawn="1"/>
        </p:nvSpPr>
        <p:spPr>
          <a:xfrm>
            <a:off x="1" y="1405165"/>
            <a:ext cx="374051" cy="748102"/>
          </a:xfrm>
          <a:custGeom>
            <a:avLst/>
            <a:gdLst>
              <a:gd name="connsiteX0" fmla="*/ 0 w 374051"/>
              <a:gd name="connsiteY0" fmla="*/ 0 h 748102"/>
              <a:gd name="connsiteX1" fmla="*/ 374051 w 374051"/>
              <a:gd name="connsiteY1" fmla="*/ 374051 h 748102"/>
              <a:gd name="connsiteX2" fmla="*/ 0 w 374051"/>
              <a:gd name="connsiteY2" fmla="*/ 748102 h 7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51" h="748102">
                <a:moveTo>
                  <a:pt x="0" y="0"/>
                </a:moveTo>
                <a:cubicBezTo>
                  <a:pt x="206583" y="0"/>
                  <a:pt x="374051" y="167468"/>
                  <a:pt x="374051" y="374051"/>
                </a:cubicBezTo>
                <a:cubicBezTo>
                  <a:pt x="374051" y="580634"/>
                  <a:pt x="206583" y="748102"/>
                  <a:pt x="0" y="748102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E933AD0-C302-39A6-7608-9F2328FCE139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9D073A-261C-5198-11CE-620A2C06264F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9036B3-9330-C46A-02B1-5FC129B93D31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2AC2BA6-5B8E-35CF-7445-FEFB1042ED70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0A9213C-01AD-0CEF-4B0D-1B6567ACF080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FE82676-538F-3E84-AB25-CD0F61E19B3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60B747-6C72-AF88-B438-FD518343FCD6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1226762-08FD-8B62-EA6A-B2BC7248FB4F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B2E2684-8AD7-5C8C-F10F-B5D75A27472E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DC06ED1-496A-E667-892F-9B53051E24FD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E72AA7-6103-E235-962A-8CB89924DDEC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8F3EA2D-7E38-73D3-5237-AA7F3D9E9A0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A7E9B8-2D49-B88F-0EBF-BADD5C827BCC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9AE0A0C-4DEA-14FD-4F7C-60EBDBC83343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B527F63-88EA-918D-4172-BB390F17ED2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E451F4A-7E64-B742-E2BE-F41D582F935E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84065D5-75ED-02E3-7FF0-75F4E10DB032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24D1CD-9E15-0835-015C-7EC7C5AABC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1225E42-5A2C-8ED2-8842-62D16BE0AB7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887821D-D642-54ED-90B5-752CBB634A87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27EB3C6-C489-918A-F2CC-2AE958AB344D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07C9AD-7597-0E7A-AA62-50A3D6175C1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490625-1493-1BF9-F7CB-8CA76E584859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BD349B0-F367-9F90-E4D8-8D7E094E5318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C0981B5-B3E3-6602-6ED5-FCC8C9788112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810122C-5290-AC8B-A1D4-8CA6016141EB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2B87FC3-B500-0C9C-9965-DBE1F756347E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2995F1A-C8D1-A64B-3A9E-04AB707FFE9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41027EC-04B1-E2FB-5131-2EB2CF023E9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6DBBADE-8E2F-6616-3D6C-41DA872A1286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018F0D4-F511-6DDB-2A89-EEB72593C2B6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F6445E6-5F3D-2391-B248-D7CA935FE21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A54A62D-4D3B-8921-F7C0-4B474BEEEC3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E82E7EA-EFF2-DB97-5267-C10E7FE3393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E78591A-85DA-788B-24C0-884F75EA671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EBB0386-848D-4B72-1FB1-8390D24AF4F1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0D72FE-3D92-E9B1-07A7-41624615622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2E1FDFD-E8EF-992C-CFB2-7CCE73B58708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BBA591F-94F9-0ACE-F404-161399D36AAA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82B9164-FCC9-6629-B88E-C26E889961D0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7995F84-F126-8523-5ACB-AA3347086ABC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EFC5D4F-BCCD-FFBD-3682-0FF834F08DEE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2AF44F2-8FEC-3178-4050-E31BDA843DCA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597C5A5-F1FF-E815-7142-25DAB5CE8CA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0DFE432-5886-6808-3C2A-5945EF6F922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2E9B10D-302E-F5BE-3701-B033C6474276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BE12E65-2D74-055A-E3DC-F4D1A7A0B0B2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3937DF6-4550-B29F-FF74-6B1B74BE9EAF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7C7DA16-4FE2-42B1-E43C-2B8D6C452281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7526520-49DC-CE80-A56D-DC731C288395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E40618E-1908-974D-EA54-0C88AE539F82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A89ABC-3249-A1A2-A7C7-3A16E130E68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F7596B5-8784-5E8E-A77F-BE016CC0AACC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2374F39-0F42-F9C3-8D9C-C078E975EDA7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67FDE29-12D7-FC39-9B47-7DEBE2DE1A49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4F798974-CF33-D80B-D3FD-917A589C282B}"/>
              </a:ext>
            </a:extLst>
          </p:cNvPr>
          <p:cNvSpPr/>
          <p:nvPr userDrawn="1"/>
        </p:nvSpPr>
        <p:spPr>
          <a:xfrm rot="18900000" flipV="1">
            <a:off x="7953017" y="4886873"/>
            <a:ext cx="381888" cy="1196649"/>
          </a:xfrm>
          <a:prstGeom prst="roundRect">
            <a:avLst>
              <a:gd name="adj" fmla="val 50000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5F179E-3EFE-9D18-E2C8-FEA1889723D5}"/>
              </a:ext>
            </a:extLst>
          </p:cNvPr>
          <p:cNvSpPr/>
          <p:nvPr userDrawn="1"/>
        </p:nvSpPr>
        <p:spPr>
          <a:xfrm>
            <a:off x="1919088" y="893286"/>
            <a:ext cx="128155" cy="12815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2D5B040-C810-620E-0666-C760E2F64E12}"/>
              </a:ext>
            </a:extLst>
          </p:cNvPr>
          <p:cNvSpPr/>
          <p:nvPr userDrawn="1"/>
        </p:nvSpPr>
        <p:spPr bwMode="black">
          <a:xfrm>
            <a:off x="8422693" y="4950012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56623-3967-5A09-ABA0-40B01800B5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A58DA4-496D-4DD3-A1F9-CDC38B4BA10F}" type="datetime1">
              <a:rPr lang="de-DE" smtClean="0"/>
              <a:t>08.01.2024</a:t>
            </a:fld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C09B6EE7-4F3E-13A9-EDA8-3550BB26C0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5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693446-20F8-4AC3-4F8D-85318206BBF6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96D1022-D20C-C78C-2590-75F0ABF1C662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E816CCF-FF12-9719-A971-7D30347B3479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FE84CFD-E85F-BEDD-7845-F917DCCFBBBE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4103B2E-8228-F679-4CD5-B11BE1E5AA7F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DB96A31-F914-9EEB-D228-EC05B2663F10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B8404F7-60CF-8CF2-A029-95E755F25A44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BFDB4BC-A20B-6D0B-1A35-6DB752645E7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D5A7918-163E-8843-4430-ADD2B472DC26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17C8938-433C-DB56-9E4A-4E9CE08F46B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F4FC20C-DCE2-4D97-961B-FF6B899590AA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516646-C7CC-C099-FE3F-F9605BAC63CB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8315F0D-C3C2-DE5F-96DC-A8E4396F380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B30FAE-4E57-3910-CF89-6F7B30C5E576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AAA7008-537F-C82F-F2C1-915726FDAB5F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C6A0F4E-F208-117A-F16D-A4780AC28F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F817458-A7D9-B9B3-74A5-306957D08415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4F411E-DD9C-6B43-CA79-2A1F95D5083C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FAEF0EE-B5D3-2ACC-7095-189868FC129F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7B7843D-69DF-DEA1-CD5B-0D867E2A4076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BE55102-A0A1-3573-9A70-1AB649CC5F4C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5E5F837-181E-956A-EAB2-3F968E7BD969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6D63245-66CD-7D5A-2736-B7C60FAF9249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4E40F3E-AB81-FE5C-1BFE-267682997B91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4A6BD27-6105-D16B-1E69-750100B4A2A8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DC618D1-377E-2454-951B-B02F0B33961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444314D4-FD60-583E-6A90-06A529F44ACD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0BE8A47-73D7-82B3-0044-11DECC9F67C8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5897059-032C-ED49-CE9A-4F8CCD11EC1A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C57DD48-161A-3BB3-87EA-49F70DE74D1C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831FB0A-16AE-7E06-627A-1B09A727B56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5159309-5AB0-EBB5-68AB-58829B8AA37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FF81A18-A9EA-BE7E-BB12-2B48E6CF625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9008479-B069-009C-B7A4-5E79E7B32F57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321F5DD-090A-6A28-02F0-FE0B993AD35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3B81B73-2FDE-1A89-AF68-A06811B7F8D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C79A4BF-FA32-D6AA-0851-3ACE58692AC2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0B771DF-28BC-29DB-B8A7-C40AA3BA9591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01A6B36-7390-BA8E-1DE1-30F290A5D5AE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5A527BA-44EB-FDF1-BBE1-7DC5451209C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E1D7292D-7E73-765A-A407-0481D455744F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46DA204-881A-5C17-7318-5CC21507A59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0B0EFD4-2D48-C8FA-723D-E9667BD86BE6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232236D-75B6-D2BE-DF04-A2D756DC51DD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47386F3-9896-3A25-066B-FC23AB82103D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7B23F7C-5762-795E-EC5F-BE3DBFF24437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6096BB8-CF2E-889A-7632-990D4CFFC4A0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E36DB81-11F3-5E7C-3E67-84E8F3AE5E20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FE8B1E9-0D29-903C-7BE8-CC41EA374D9A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ADE08357-8B4E-C127-0667-2D3F83AA510F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F71BCFC-3C8A-9468-6AE1-BB5E763BA6FD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DF548D3-6EA8-0729-90E5-7062CF2E70D5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A02380-C38F-CFC1-08A2-0B6CDAB79506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D97F6D86-5B88-5C25-F025-EB5524154073}"/>
              </a:ext>
            </a:extLst>
          </p:cNvPr>
          <p:cNvSpPr/>
          <p:nvPr userDrawn="1"/>
        </p:nvSpPr>
        <p:spPr>
          <a:xfrm>
            <a:off x="6734093" y="781303"/>
            <a:ext cx="352122" cy="352122"/>
          </a:xfrm>
          <a:prstGeom prst="ellipse">
            <a:avLst/>
          </a:prstGeom>
          <a:solidFill>
            <a:srgbClr val="33415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260103-CD4C-1B07-BBCB-EC77CAD3319A}"/>
              </a:ext>
            </a:extLst>
          </p:cNvPr>
          <p:cNvSpPr/>
          <p:nvPr userDrawn="1"/>
        </p:nvSpPr>
        <p:spPr>
          <a:xfrm>
            <a:off x="8180833" y="4683001"/>
            <a:ext cx="745625" cy="745625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0A374BC1-8BE4-AD01-3F5C-264098D31C4F}"/>
              </a:ext>
            </a:extLst>
          </p:cNvPr>
          <p:cNvSpPr/>
          <p:nvPr userDrawn="1"/>
        </p:nvSpPr>
        <p:spPr>
          <a:xfrm rot="10800000">
            <a:off x="7486060" y="-24769"/>
            <a:ext cx="3799412" cy="2858422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2F23-D0B6-4ABE-9E92-341A9039E197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84B32F-9938-047B-28C6-007DD759F223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A7607F1-7A6D-7321-265D-3C64134ECA87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E111351-936D-9025-75AC-9F295FAAC92E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A8C8EB2-D070-1813-0EE7-D080260C39A4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32EEF8D-550C-56C7-A263-193191ACF281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42C621-AF83-1C48-6B68-C8E3312798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FF33F3F-B9F3-4026-9AB2-74A9B9F6EA3C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9EEF2B-6A25-13DA-97E6-42F2D4204A54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CF48FFD-163C-6C8E-1C7C-8B73F84BD1CA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DF80478-CBBC-A760-132B-D917CF15A645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B52D94C-2D8A-3A62-762B-241899914513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B60CAD5-2F1B-1868-E106-E8D442E8C4EC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BE700C-EB84-F775-A3C6-CFDCDE19D7FE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EF50D7-7546-B550-8A18-B3E1E4EFF540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34EADF6-7FE2-05C0-28B1-EBCD370B8CC0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CF49F24-008A-E5AD-681A-0C61314F7C39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6054EC4-6E68-24A8-B8F6-B9DC0FEC6A4F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D8C5FC-BABA-FF09-484C-6DDCCB60A70A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19E14E-4662-A96B-A213-A1733B4AF70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2839982-0E80-6B7B-3059-BC8808BE280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352D88D-B409-9DC8-139E-A8C10BC85C10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70A791-AE11-C61B-54C1-C71FC5CEDBE1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E7EBA72-55FB-61C0-C92A-D84CDE42A35C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00C2145-AF93-6368-5F65-43BFCD9385FD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9B61A61-D44E-1CA5-2F33-A11B53E147B2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74B5FA5-457E-7182-9965-0E3F189DA671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CA4E559-E4EC-93CE-25C3-FED6449F5575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A32C8B5-4B60-254F-DA13-F30F181BE3AF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96FB0E9-656C-ECDB-0760-7D1D68B37052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A248A36-B1D1-1920-4BD0-C4ACCBDEA67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326DEB5-311A-584D-371F-69552B439FA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5513FE-50C5-2190-5768-53F1185B4A1E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5CBFA37-2E27-9489-C572-CE23060A6BAE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C8712E5-B5F4-976A-6357-4388AD60525D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080C44D-9D2E-70D9-3736-C10E90AED4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E481CF9-EDFC-810D-3841-15DD1FDDC355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367D061-4033-609C-CC74-B1A0E2BD2D07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7CB681A1-3A56-B900-43E9-7BE09B783CF9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8C5422F-63F7-319D-31CF-4D115E8492C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4FA3FE2-6B22-9B6E-607A-4E694CF549D9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938553D-2A20-FEAF-917A-C91E85E0CA37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644A619-EBA2-E17B-2E19-5EF29E4474B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9340C3C-4014-AF80-F64D-873AF1CC5D2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FA62772-868B-B9DD-5534-7C94579D18B0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43A58A5-F112-F822-8833-40DD2349DA53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7DCEA66-7607-94DE-A908-FAA07A42BFE3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38AFFB6-06A5-8A7F-892A-7549BF1E97C3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FC4B25AA-23C2-D962-5FE4-D8C46FD79EFA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A6AAF49-9FB9-E342-5A9A-91E62EC76773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57BF4203-393A-A53F-4A3A-A36835A190C0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7E0BC5C-5F4D-2E7A-E903-8E834BB77519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5DC45E1-2286-2312-6AAC-7A6A7BCF5E88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C9E50C3-32E6-CA6F-E4E3-99FE552AA68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Ellipse 98">
            <a:extLst>
              <a:ext uri="{FF2B5EF4-FFF2-40B4-BE49-F238E27FC236}">
                <a16:creationId xmlns:a16="http://schemas.microsoft.com/office/drawing/2014/main" id="{816B3851-261A-2FEE-A08A-65ED7D2D687A}"/>
              </a:ext>
            </a:extLst>
          </p:cNvPr>
          <p:cNvSpPr/>
          <p:nvPr userDrawn="1"/>
        </p:nvSpPr>
        <p:spPr>
          <a:xfrm flipH="1">
            <a:off x="912398" y="5636525"/>
            <a:ext cx="520476" cy="5208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89DCE13-F2D3-4F21-1185-5F62EEAD5706}"/>
              </a:ext>
            </a:extLst>
          </p:cNvPr>
          <p:cNvSpPr/>
          <p:nvPr userDrawn="1"/>
        </p:nvSpPr>
        <p:spPr>
          <a:xfrm flipH="1">
            <a:off x="1935139" y="1727555"/>
            <a:ext cx="96054" cy="96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50C62BE-1C61-BAD7-8567-D16B6E9D5688}"/>
              </a:ext>
            </a:extLst>
          </p:cNvPr>
          <p:cNvSpPr/>
          <p:nvPr userDrawn="1"/>
        </p:nvSpPr>
        <p:spPr>
          <a:xfrm flipH="1">
            <a:off x="3544127" y="1693898"/>
            <a:ext cx="163317" cy="163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AEC27ECA-1132-90F6-7125-328006EBF3D3}"/>
              </a:ext>
            </a:extLst>
          </p:cNvPr>
          <p:cNvSpPr/>
          <p:nvPr userDrawn="1"/>
        </p:nvSpPr>
        <p:spPr>
          <a:xfrm rot="18900000" flipH="1">
            <a:off x="9137319" y="3843182"/>
            <a:ext cx="2115812" cy="4151741"/>
          </a:xfrm>
          <a:custGeom>
            <a:avLst/>
            <a:gdLst>
              <a:gd name="connsiteX0" fmla="*/ 309854 w 2115812"/>
              <a:gd name="connsiteY0" fmla="*/ 309854 h 4151741"/>
              <a:gd name="connsiteX1" fmla="*/ 0 w 2115812"/>
              <a:gd name="connsiteY1" fmla="*/ 1057906 h 4151741"/>
              <a:gd name="connsiteX2" fmla="*/ 0 w 2115812"/>
              <a:gd name="connsiteY2" fmla="*/ 3841831 h 4151741"/>
              <a:gd name="connsiteX3" fmla="*/ 309909 w 2115812"/>
              <a:gd name="connsiteY3" fmla="*/ 4151741 h 4151741"/>
              <a:gd name="connsiteX4" fmla="*/ 2115811 w 2115812"/>
              <a:gd name="connsiteY4" fmla="*/ 2345839 h 4151741"/>
              <a:gd name="connsiteX5" fmla="*/ 2115812 w 2115812"/>
              <a:gd name="connsiteY5" fmla="*/ 1057906 h 4151741"/>
              <a:gd name="connsiteX6" fmla="*/ 1057906 w 2115812"/>
              <a:gd name="connsiteY6" fmla="*/ 0 h 4151741"/>
              <a:gd name="connsiteX7" fmla="*/ 309854 w 2115812"/>
              <a:gd name="connsiteY7" fmla="*/ 309854 h 415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5812" h="4151741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3841831"/>
                </a:lnTo>
                <a:lnTo>
                  <a:pt x="309909" y="4151741"/>
                </a:lnTo>
                <a:lnTo>
                  <a:pt x="2115811" y="2345839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BFAB1E1-BAD3-94BF-E252-CF4AC981D62D}"/>
              </a:ext>
            </a:extLst>
          </p:cNvPr>
          <p:cNvSpPr/>
          <p:nvPr userDrawn="1"/>
        </p:nvSpPr>
        <p:spPr>
          <a:xfrm flipH="1">
            <a:off x="9174468" y="4868417"/>
            <a:ext cx="374507" cy="374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93F-A8A5-46E7-AF06-12B2FD54160A}" type="datetime1">
              <a:rPr lang="de-DE" smtClean="0"/>
              <a:t>08.01.2024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0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">
            <a:extLst>
              <a:ext uri="{FF2B5EF4-FFF2-40B4-BE49-F238E27FC236}">
                <a16:creationId xmlns:a16="http://schemas.microsoft.com/office/drawing/2014/main" id="{EFC60786-DF5B-6C1D-9559-80700230B84F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988902-471C-77F8-8D6C-ECAE21013608}"/>
              </a:ext>
            </a:extLst>
          </p:cNvPr>
          <p:cNvSpPr/>
          <p:nvPr userDrawn="1"/>
        </p:nvSpPr>
        <p:spPr>
          <a:xfrm>
            <a:off x="1100696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3E5A1A2-3BED-9DFD-C51E-3AEB7B2A1760}"/>
              </a:ext>
            </a:extLst>
          </p:cNvPr>
          <p:cNvSpPr/>
          <p:nvPr userDrawn="1"/>
        </p:nvSpPr>
        <p:spPr>
          <a:xfrm>
            <a:off x="1182827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5CDFE92-B914-55C2-98F0-C579D5BC8643}"/>
              </a:ext>
            </a:extLst>
          </p:cNvPr>
          <p:cNvSpPr/>
          <p:nvPr userDrawn="1"/>
        </p:nvSpPr>
        <p:spPr>
          <a:xfrm>
            <a:off x="11796450" y="918995"/>
            <a:ext cx="85261" cy="85261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C9A1774-B0C1-1FAC-95BB-9E95FAEE39F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EFC56D0-0EEA-C17F-9EF7-E8BC68BBC9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4E22C92-EE74-F12D-B6DD-FBA6117D0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2BD283C-99D7-98DF-19AD-0ECA544DE6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78B22E0-7AC2-35DE-3BF6-7A58742DE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5812" y="404547"/>
            <a:ext cx="110803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55812" y="1556792"/>
            <a:ext cx="11080376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311730" y="6539709"/>
            <a:ext cx="605935" cy="14619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877400A-EF0A-466F-8C11-0B9D22F3835B}" type="datetime1">
              <a:rPr lang="de-DE" smtClean="0"/>
              <a:t>08.01.2024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555812" y="6539709"/>
            <a:ext cx="9576000" cy="14619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83" y="6510018"/>
            <a:ext cx="538605" cy="205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72000" bIns="0" rtlCol="0" anchor="ctr">
            <a:spAutoFit/>
          </a:bodyPr>
          <a:lstStyle>
            <a:lvl1pPr algn="r">
              <a:defRPr sz="950"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28" r:id="rId3"/>
    <p:sldLayoutId id="2147483729" r:id="rId4"/>
    <p:sldLayoutId id="2147483673" r:id="rId5"/>
    <p:sldLayoutId id="2147483731" r:id="rId6"/>
    <p:sldLayoutId id="2147483718" r:id="rId7"/>
    <p:sldLayoutId id="2147483719" r:id="rId8"/>
    <p:sldLayoutId id="2147483732" r:id="rId9"/>
    <p:sldLayoutId id="2147483733" r:id="rId10"/>
    <p:sldLayoutId id="2147483666" r:id="rId11"/>
    <p:sldLayoutId id="2147483726" r:id="rId12"/>
    <p:sldLayoutId id="2147483662" r:id="rId13"/>
    <p:sldLayoutId id="2147483664" r:id="rId14"/>
    <p:sldLayoutId id="2147483675" r:id="rId15"/>
    <p:sldLayoutId id="2147483725" r:id="rId16"/>
    <p:sldLayoutId id="2147483738" r:id="rId17"/>
    <p:sldLayoutId id="2147483678" r:id="rId18"/>
    <p:sldLayoutId id="2147483679" r:id="rId19"/>
    <p:sldLayoutId id="2147483680" r:id="rId20"/>
    <p:sldLayoutId id="2147483690" r:id="rId21"/>
    <p:sldLayoutId id="2147483693" r:id="rId22"/>
    <p:sldLayoutId id="2147483695" r:id="rId23"/>
    <p:sldLayoutId id="2147483696" r:id="rId24"/>
    <p:sldLayoutId id="2147483697" r:id="rId25"/>
    <p:sldLayoutId id="2147483699" r:id="rId26"/>
    <p:sldLayoutId id="2147483687" r:id="rId27"/>
    <p:sldLayoutId id="2147483688" r:id="rId28"/>
    <p:sldLayoutId id="2147483677" r:id="rId29"/>
    <p:sldLayoutId id="2147483700" r:id="rId30"/>
    <p:sldLayoutId id="2147483701" r:id="rId31"/>
    <p:sldLayoutId id="2147483702" r:id="rId32"/>
    <p:sldLayoutId id="2147483734" r:id="rId33"/>
    <p:sldLayoutId id="2147483735" r:id="rId34"/>
    <p:sldLayoutId id="2147483736" r:id="rId35"/>
    <p:sldLayoutId id="2147483737" r:id="rId36"/>
    <p:sldLayoutId id="214748366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600"/>
        </a:spcBef>
        <a:buClr>
          <a:srgbClr val="009B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68288" algn="l" defTabSz="914400" rtl="0" eaLnBrk="1" latinLnBrk="0" hangingPunct="1">
        <a:spcBef>
          <a:spcPts val="0"/>
        </a:spcBef>
        <a:buClr>
          <a:srgbClr val="009B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indent="-277813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5D0BE-90D7-500F-AAFF-7DD5BE85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2794983"/>
            <a:ext cx="10081120" cy="769441"/>
          </a:xfrm>
        </p:spPr>
        <p:txBody>
          <a:bodyPr/>
          <a:lstStyle/>
          <a:p>
            <a:r>
              <a:rPr lang="de-DE" dirty="0"/>
              <a:t>Test-Driven Development</a:t>
            </a:r>
            <a:br>
              <a:rPr lang="de-DE" sz="2000" dirty="0"/>
            </a:br>
            <a:r>
              <a:rPr lang="de-DE" sz="2000" dirty="0"/>
              <a:t>AVM-Workshop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5700B9-C7F0-82E9-4FA9-77F8438B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0" y="3650503"/>
            <a:ext cx="6660000" cy="307777"/>
          </a:xfrm>
        </p:spPr>
        <p:txBody>
          <a:bodyPr/>
          <a:lstStyle/>
          <a:p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</a:t>
            </a:r>
          </a:p>
        </p:txBody>
      </p:sp>
    </p:spTree>
    <p:extLst>
      <p:ext uri="{BB962C8B-B14F-4D97-AF65-F5344CB8AC3E}">
        <p14:creationId xmlns:p14="http://schemas.microsoft.com/office/powerpoint/2010/main" val="369103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Agile game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10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168255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Fazit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11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36121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9926-3562-F66B-A3BD-9205A870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E370-9642-73F8-089F-FC624580D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1C3C9-A0C3-5F1F-C48B-B080D97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60E2-B5EB-4967-A98D-837219D508CC}" type="datetime1">
              <a:rPr lang="de-DE" smtClean="0"/>
              <a:t>08.01.2024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4AF35-327B-45E8-8637-5E0900A4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182E8DC-3E11-2C10-3FDB-A7B4AD8435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Grundlagen &amp; Ziele</a:t>
            </a:r>
          </a:p>
          <a:p>
            <a:r>
              <a:rPr lang="de-DE" dirty="0"/>
              <a:t>Ablauf</a:t>
            </a:r>
          </a:p>
          <a:p>
            <a:r>
              <a:rPr lang="de-DE" dirty="0"/>
              <a:t>Vorteile </a:t>
            </a:r>
          </a:p>
          <a:p>
            <a:r>
              <a:rPr lang="de-DE" dirty="0"/>
              <a:t>Nachteile</a:t>
            </a:r>
          </a:p>
          <a:p>
            <a:r>
              <a:rPr lang="de-DE" dirty="0"/>
              <a:t>Vereinbarkeit mit agilen Prinzipien</a:t>
            </a:r>
          </a:p>
          <a:p>
            <a:r>
              <a:rPr lang="de-DE" dirty="0"/>
              <a:t>Best Practices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Agile game</a:t>
            </a:r>
          </a:p>
          <a:p>
            <a:r>
              <a:rPr lang="de-DE" dirty="0"/>
              <a:t>Fazit</a:t>
            </a:r>
            <a:endParaRPr lang="en-GB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D0D33E-15DC-447F-9F52-FB0CE341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341941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Grundlagen &amp; Ziele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3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141216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Ablauf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4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4679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Vorteile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5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7767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Nachteile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6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6276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Vereinbarkeit mit den agilen Prinzipien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TDD lässt sich als Entwicklungsmethodik in agilen Projekten einsetzen.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Nachteile von TDD: Schwierig effektiv zu betreiben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Höherer Zeitaufwand steht im Konflikt mit agilen </a:t>
            </a:r>
            <a:r>
              <a:rPr lang="de-DE" dirty="0" err="1">
                <a:sym typeface="Wingdings" panose="05000000000000000000" pitchFamily="2" charset="2"/>
              </a:rPr>
              <a:t>Prizipien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TDD ermöglicht hochwertige Software mit geringen Wartungsaufwand:</a:t>
            </a:r>
            <a:r>
              <a:rPr lang="de-DE" sz="1400" i="1" dirty="0">
                <a:sym typeface="Wingdings" panose="05000000000000000000" pitchFamily="2" charset="2"/>
              </a:rPr>
              <a:t> </a:t>
            </a:r>
          </a:p>
          <a:p>
            <a:r>
              <a:rPr lang="de-DE" sz="1600" i="1" dirty="0"/>
              <a:t>Ständiges Augenmerk auf technische Exzellenz und gutes Design fördert Agilität </a:t>
            </a:r>
          </a:p>
          <a:p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Vereinbarkeit von TDD mit den agilen Prinzipien hängt davon ab wie effektiv es praktiziert wird</a:t>
            </a:r>
          </a:p>
          <a:p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Lösungsansatz um Nachteile von TDD zu eliminieren und TDD schneller zu lernen: </a:t>
            </a:r>
            <a:r>
              <a:rPr lang="de-DE" sz="1800" dirty="0" err="1">
                <a:sym typeface="Wingdings" panose="05000000000000000000" pitchFamily="2" charset="2"/>
              </a:rPr>
              <a:t>Behavior</a:t>
            </a:r>
            <a:r>
              <a:rPr lang="de-DE" sz="1800" dirty="0">
                <a:sym typeface="Wingdings" panose="05000000000000000000" pitchFamily="2" charset="2"/>
              </a:rPr>
              <a:t>-Driven Development (BDD)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7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10618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Best Practices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8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415766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160DE-2E17-F688-94C5-C11D102D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7. Beispiel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01D457F-C2F1-A28E-2436-B0CCF45B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47C9B9-62EC-E482-7D53-D110CEE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2BCD-EEE7-439F-83A6-B44998A9BE81}" type="datetime1">
              <a:rPr lang="de-DE" smtClean="0"/>
              <a:t>08.01.2024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7D9E69-4D18-A64F-9CA5-6413F0E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9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F6DDF0-9109-033A-D1C8-AFACA4AEE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E328278-A6A7-1AA4-AC0D-4DF7C0B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err="1"/>
              <a:t>Ambs</a:t>
            </a:r>
            <a:r>
              <a:rPr lang="de-DE" dirty="0"/>
              <a:t>, Brandenburger, </a:t>
            </a:r>
            <a:r>
              <a:rPr lang="de-DE" dirty="0" err="1"/>
              <a:t>Jerke</a:t>
            </a:r>
            <a:r>
              <a:rPr lang="de-DE" dirty="0"/>
              <a:t>, Klimpel, Tögel |  AVM-Workshop TDD</a:t>
            </a:r>
          </a:p>
        </p:txBody>
      </p:sp>
    </p:spTree>
    <p:extLst>
      <p:ext uri="{BB962C8B-B14F-4D97-AF65-F5344CB8AC3E}">
        <p14:creationId xmlns:p14="http://schemas.microsoft.com/office/powerpoint/2010/main" val="3173464930"/>
      </p:ext>
    </p:extLst>
  </p:cSld>
  <p:clrMapOvr>
    <a:masterClrMapping/>
  </p:clrMapOvr>
</p:sld>
</file>

<file path=ppt/theme/theme1.xml><?xml version="1.0" encoding="utf-8"?>
<a:theme xmlns:a="http://schemas.openxmlformats.org/drawingml/2006/main" name="HTWG PPT_Master_2023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2000" tIns="72000" rIns="72000" bIns="72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al">
      <a:srgbClr val="009B91"/>
    </a:custClr>
    <a:custClr name="Soft Blue">
      <a:srgbClr val="D9E5EC"/>
    </a:custClr>
    <a:custClr name="Dark Blue">
      <a:srgbClr val="33415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334152"/>
    </a:custClr>
    <a:custClr name="Shaded Blue">
      <a:srgbClr val="546B86"/>
    </a:custClr>
    <a:custClr name="Medium Blue">
      <a:srgbClr val="7990AB"/>
    </a:custClr>
    <a:custClr name="Light Blue">
      <a:srgbClr val="B2BFC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Black 100%">
      <a:srgbClr val="000000"/>
    </a:custClr>
    <a:custClr name="Black 90%">
      <a:srgbClr val="1A1A1A"/>
    </a:custClr>
    <a:custClr name="Black 80%">
      <a:srgbClr val="333333"/>
    </a:custClr>
    <a:custClr name="Black 70%">
      <a:srgbClr val="4D4D4D"/>
    </a:custClr>
    <a:custClr name="Black 60%">
      <a:srgbClr val="666666"/>
    </a:custClr>
    <a:custClr name="Black 50%">
      <a:srgbClr val="7F7F7F"/>
    </a:custClr>
    <a:custClr name="Black 40%">
      <a:srgbClr val="999999"/>
    </a:custClr>
    <a:custClr name="Black 30%">
      <a:srgbClr val="B2B2B2"/>
    </a:custClr>
    <a:custClr name="Black 20%">
      <a:srgbClr val="CCCCCC"/>
    </a:custClr>
    <a:custClr name="Black 10%">
      <a:srgbClr val="E5E5E5"/>
    </a:custClr>
  </a:custClrLst>
</a:theme>
</file>

<file path=ppt/theme/theme2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322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HTWG PPT_Master_2023</vt:lpstr>
      <vt:lpstr>Test-Driven Development AVM-Workshop</vt:lpstr>
      <vt:lpstr>Agenda</vt:lpstr>
      <vt:lpstr>1. Grundlagen &amp; Ziele</vt:lpstr>
      <vt:lpstr>2. Ablauf</vt:lpstr>
      <vt:lpstr>3. Vorteile</vt:lpstr>
      <vt:lpstr>4. Nachteile</vt:lpstr>
      <vt:lpstr>5. Vereinbarkeit mit den agilen Prinzipien</vt:lpstr>
      <vt:lpstr>6. Best Practices</vt:lpstr>
      <vt:lpstr>7. Beispiel</vt:lpstr>
      <vt:lpstr>8. Agile game</vt:lpstr>
      <vt:lpstr>9.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</dc:creator>
  <cp:lastModifiedBy>Tobias Tögel</cp:lastModifiedBy>
  <cp:revision>179</cp:revision>
  <dcterms:created xsi:type="dcterms:W3CDTF">2019-10-31T08:06:48Z</dcterms:created>
  <dcterms:modified xsi:type="dcterms:W3CDTF">2024-01-08T08:56:07Z</dcterms:modified>
</cp:coreProperties>
</file>