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2" y="483079"/>
            <a:ext cx="9119105" cy="3914739"/>
          </a:xfrm>
        </p:spPr>
        <p:txBody>
          <a:bodyPr/>
          <a:lstStyle/>
          <a:p>
            <a:r>
              <a:rPr lang="en-US" sz="6000" b="1" dirty="0" smtClean="0"/>
              <a:t>Using Natural Language Processing in Generative </a:t>
            </a:r>
            <a:r>
              <a:rPr lang="en-US" sz="6000" b="1" dirty="0" err="1" smtClean="0"/>
              <a:t>Adverserial</a:t>
            </a:r>
            <a:r>
              <a:rPr lang="en-US" sz="6000" b="1" dirty="0" smtClean="0"/>
              <a:t> Network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93102" y="4494362"/>
            <a:ext cx="5727940" cy="203583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Team Members :</a:t>
            </a:r>
          </a:p>
          <a:p>
            <a:pPr marL="514350" indent="-514350">
              <a:buAutoNum type="romanLcParenR"/>
            </a:pPr>
            <a:r>
              <a:rPr lang="en-US" b="1" dirty="0" smtClean="0"/>
              <a:t>Mohammad </a:t>
            </a:r>
            <a:r>
              <a:rPr lang="en-US" b="1" dirty="0" err="1" smtClean="0"/>
              <a:t>Sabik</a:t>
            </a:r>
            <a:r>
              <a:rPr lang="en-US" b="1" dirty="0" smtClean="0"/>
              <a:t> </a:t>
            </a:r>
            <a:r>
              <a:rPr lang="en-US" b="1" dirty="0" err="1" smtClean="0"/>
              <a:t>Irbaz</a:t>
            </a:r>
            <a:r>
              <a:rPr lang="en-US" b="1" dirty="0" smtClean="0"/>
              <a:t> (160041004)</a:t>
            </a:r>
          </a:p>
          <a:p>
            <a:pPr marL="514350" indent="-514350">
              <a:buAutoNum type="romanLcParenR"/>
            </a:pPr>
            <a:r>
              <a:rPr lang="en-US" b="1" dirty="0" err="1" smtClean="0"/>
              <a:t>Abir</a:t>
            </a:r>
            <a:r>
              <a:rPr lang="en-US" b="1" dirty="0" smtClean="0"/>
              <a:t> Azad (160041024)</a:t>
            </a:r>
          </a:p>
          <a:p>
            <a:pPr marL="514350" indent="-514350">
              <a:buAutoNum type="romanLcParenR"/>
            </a:pPr>
            <a:r>
              <a:rPr lang="en-US" b="1" dirty="0" smtClean="0"/>
              <a:t>Anika </a:t>
            </a:r>
            <a:r>
              <a:rPr lang="en-US" b="1" dirty="0" err="1" smtClean="0"/>
              <a:t>Tasnim</a:t>
            </a:r>
            <a:r>
              <a:rPr lang="en-US" b="1" dirty="0" smtClean="0"/>
              <a:t> </a:t>
            </a:r>
            <a:r>
              <a:rPr lang="en-US" b="1" dirty="0" err="1" smtClean="0"/>
              <a:t>Preoty</a:t>
            </a:r>
            <a:r>
              <a:rPr lang="en-US" b="1" dirty="0" smtClean="0"/>
              <a:t> (160041044)</a:t>
            </a:r>
          </a:p>
          <a:p>
            <a:pPr marL="514350" indent="-514350">
              <a:buAutoNum type="romanLcParenR"/>
            </a:pPr>
            <a:r>
              <a:rPr lang="en-US" b="1" dirty="0" err="1"/>
              <a:t>Tani</a:t>
            </a:r>
            <a:r>
              <a:rPr lang="en-US" b="1" dirty="0"/>
              <a:t> </a:t>
            </a:r>
            <a:r>
              <a:rPr lang="en-US" b="1" dirty="0" err="1"/>
              <a:t>Barkat</a:t>
            </a:r>
            <a:r>
              <a:rPr lang="en-US" b="1" dirty="0"/>
              <a:t> </a:t>
            </a:r>
            <a:r>
              <a:rPr lang="en-US" b="1" dirty="0" err="1"/>
              <a:t>Shalanyuy</a:t>
            </a:r>
            <a:r>
              <a:rPr lang="en-US" b="1"/>
              <a:t> </a:t>
            </a:r>
            <a:r>
              <a:rPr lang="en-US" b="1" smtClean="0"/>
              <a:t>(</a:t>
            </a:r>
            <a:r>
              <a:rPr lang="en-US" b="1"/>
              <a:t> </a:t>
            </a:r>
            <a:r>
              <a:rPr lang="en-US" b="1" smtClean="0"/>
              <a:t>160041083 </a:t>
            </a:r>
            <a:r>
              <a:rPr lang="en-US" b="1" dirty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017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4595"/>
          </a:xfrm>
        </p:spPr>
        <p:txBody>
          <a:bodyPr/>
          <a:lstStyle/>
          <a:p>
            <a:pPr algn="ctr"/>
            <a:r>
              <a:rPr lang="en-US" b="1" dirty="0" smtClean="0"/>
              <a:t>Working Frame-work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11216"/>
            <a:ext cx="10067896" cy="5210354"/>
          </a:xfrm>
        </p:spPr>
        <p:txBody>
          <a:bodyPr/>
          <a:lstStyle/>
          <a:p>
            <a:pPr algn="just"/>
            <a:r>
              <a:rPr lang="en-US" b="1" dirty="0" err="1" smtClean="0"/>
              <a:t>TextGAN-PyTorch</a:t>
            </a:r>
            <a:r>
              <a:rPr lang="en-US" b="1" dirty="0" smtClean="0"/>
              <a:t> (by Facebook AI)</a:t>
            </a:r>
            <a:endParaRPr lang="en-US" b="1" dirty="0"/>
          </a:p>
          <a:p>
            <a:pPr marL="0" indent="0" algn="just">
              <a:buNone/>
            </a:pPr>
            <a:r>
              <a:rPr lang="en-US" sz="3600" dirty="0" err="1"/>
              <a:t>TextGAN</a:t>
            </a:r>
            <a:r>
              <a:rPr lang="en-US" sz="3600" dirty="0"/>
              <a:t> is a </a:t>
            </a:r>
            <a:r>
              <a:rPr lang="en-US" sz="3600" dirty="0" err="1"/>
              <a:t>PyTorch</a:t>
            </a:r>
            <a:r>
              <a:rPr lang="en-US" sz="3600" dirty="0"/>
              <a:t> framework for Generative Adversarial Networks (GANs) based text generation models, including general text generation models and category text generation models. </a:t>
            </a:r>
            <a:r>
              <a:rPr lang="en-US" sz="3600" dirty="0" err="1"/>
              <a:t>TextGAN</a:t>
            </a:r>
            <a:r>
              <a:rPr lang="en-US" sz="3600" dirty="0"/>
              <a:t> serves as a benchmarking platform to support research on GAN-based text generation models. </a:t>
            </a:r>
          </a:p>
        </p:txBody>
      </p:sp>
    </p:spTree>
    <p:extLst>
      <p:ext uri="{BB962C8B-B14F-4D97-AF65-F5344CB8AC3E}">
        <p14:creationId xmlns:p14="http://schemas.microsoft.com/office/powerpoint/2010/main" val="309356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220" y="0"/>
            <a:ext cx="9404723" cy="14005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26876"/>
            <a:ext cx="8946541" cy="4721524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Text generation with GAN using RNN using </a:t>
            </a:r>
            <a:r>
              <a:rPr lang="en-US" sz="3600" b="1" dirty="0" err="1" smtClean="0"/>
              <a:t>TensorFlow</a:t>
            </a:r>
            <a:r>
              <a:rPr lang="en-US" sz="3600" b="1" dirty="0" smtClean="0"/>
              <a:t> </a:t>
            </a:r>
            <a:r>
              <a:rPr lang="en-US" sz="3600" b="1" dirty="0"/>
              <a:t>(by </a:t>
            </a:r>
            <a:r>
              <a:rPr lang="en-US" sz="3600" b="1" dirty="0" smtClean="0"/>
              <a:t>Google </a:t>
            </a:r>
            <a:r>
              <a:rPr lang="en-US" sz="3600" b="1" dirty="0"/>
              <a:t>AI</a:t>
            </a:r>
            <a:r>
              <a:rPr lang="en-US" sz="3600" b="1" dirty="0" smtClean="0"/>
              <a:t>)</a:t>
            </a:r>
          </a:p>
          <a:p>
            <a:endParaRPr lang="en-US" sz="3600" b="1" dirty="0"/>
          </a:p>
          <a:p>
            <a:pPr marL="0" indent="0">
              <a:buNone/>
            </a:pPr>
            <a:r>
              <a:rPr lang="en-US" dirty="0" smtClean="0"/>
              <a:t>They can generate </a:t>
            </a:r>
            <a:r>
              <a:rPr lang="en-US" dirty="0"/>
              <a:t>text using a character-based </a:t>
            </a:r>
            <a:r>
              <a:rPr lang="en-US" b="1" dirty="0" smtClean="0"/>
              <a:t>RNN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	But the model doesn’t yet understand meaning of words so there is many grammatical and semantic error. 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b="1" dirty="0"/>
              <a:t>	</a:t>
            </a:r>
            <a:r>
              <a:rPr lang="en-US" sz="3200" b="1" dirty="0" smtClean="0"/>
              <a:t>Let’s look over the inputs and outputs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3583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5" y="1798467"/>
            <a:ext cx="5585944" cy="49000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336" y="1798467"/>
            <a:ext cx="6198212" cy="49000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1539" y="974785"/>
            <a:ext cx="46496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/>
              <a:t>INPUT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631623" y="974785"/>
            <a:ext cx="46496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/>
              <a:t>OUTPUT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7092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4799" y="2570504"/>
            <a:ext cx="8946541" cy="194111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1500" b="1" dirty="0" smtClean="0"/>
              <a:t>THANK YOU</a:t>
            </a:r>
            <a:endParaRPr lang="en-US" sz="11500" b="1" dirty="0"/>
          </a:p>
        </p:txBody>
      </p:sp>
    </p:spTree>
    <p:extLst>
      <p:ext uri="{BB962C8B-B14F-4D97-AF65-F5344CB8AC3E}">
        <p14:creationId xmlns:p14="http://schemas.microsoft.com/office/powerpoint/2010/main" val="27272110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</TotalTime>
  <Words>111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Using Natural Language Processing in Generative Adverserial Network</vt:lpstr>
      <vt:lpstr>Working Frame-work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Natural Language Processing in Generative Adverserial Network</dc:title>
  <dc:creator>Dell</dc:creator>
  <cp:lastModifiedBy>Dell</cp:lastModifiedBy>
  <cp:revision>6</cp:revision>
  <dcterms:created xsi:type="dcterms:W3CDTF">2020-02-05T07:54:14Z</dcterms:created>
  <dcterms:modified xsi:type="dcterms:W3CDTF">2020-02-05T08:39:16Z</dcterms:modified>
</cp:coreProperties>
</file>