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4" r:id="rId9"/>
    <p:sldId id="265" r:id="rId10"/>
    <p:sldId id="260" r:id="rId11"/>
    <p:sldId id="261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6BB4D-EB0F-42E5-A9B4-24A03AFF9345}" type="datetimeFigureOut">
              <a:rPr lang="de-AT" smtClean="0"/>
              <a:t>18.06.2012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D143-A815-4D4F-BC3C-98AF40B5E2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75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D143-A815-4D4F-BC3C-98AF40B5E28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541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24D1BD-6E5B-443D-8CD4-CAA610A5FE02}" type="datetime1">
              <a:rPr lang="de-AT" smtClean="0"/>
              <a:t>18.06.2012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44CB-DDCB-49EE-91EE-28766BCB8171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3FB18-7775-427D-9B55-48E180BB2E54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BE4D5-B37B-430D-9316-D39A5F551AEA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37A67-3072-4BE5-A957-F161BCF6C405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1E8E6F-1D3F-4A9B-A8BD-2F663AEAB09C}" type="datetime1">
              <a:rPr lang="de-AT" smtClean="0"/>
              <a:t>18.06.2012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414CD-9CA1-4B10-B2B3-B6C29FB76E1F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CB45CC-B4B7-4B18-8806-29AB1D40E213}" type="datetime1">
              <a:rPr lang="de-AT" smtClean="0"/>
              <a:t>18.06.2012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9635E6-DB72-469A-B185-0ECEDBD4D37E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D0C4C6-CC44-49CF-9962-CF2B0B85B158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43649E-427B-4BFC-BF46-9A6A86D1E91C}" type="datetime1">
              <a:rPr lang="de-AT" smtClean="0"/>
              <a:t>18.06.2012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Popya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52FD-EA5C-4EDE-8FE8-8296EAF3A748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</a:t>
            </a:fld>
            <a:endParaRPr lang="de-AT"/>
          </a:p>
        </p:txBody>
      </p:sp>
      <p:pic>
        <p:nvPicPr>
          <p:cNvPr id="2050" name="Picture 2" descr="http://upload.wikimedia.org/wikipedia/commons/thumb/5/5c/Chat_bubbles.svg/310px-Chat_bubb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2952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SOAP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endParaRPr lang="de-AT" dirty="0"/>
          </a:p>
          <a:p>
            <a:r>
              <a:rPr lang="de-AT" dirty="0" smtClean="0"/>
              <a:t>Update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properly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Fire</a:t>
            </a:r>
            <a:r>
              <a:rPr lang="de-AT" dirty="0" smtClean="0"/>
              <a:t> </a:t>
            </a:r>
            <a:r>
              <a:rPr lang="de-AT" dirty="0" err="1" smtClean="0"/>
              <a:t>DataChangeEvent</a:t>
            </a:r>
            <a:endParaRPr lang="de-AT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10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 &amp; Solutions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2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11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pPr algn="ctr"/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4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r>
              <a:rPr lang="de-AT" dirty="0" err="1" smtClean="0"/>
              <a:t>Requirements</a:t>
            </a:r>
            <a:endParaRPr lang="de-AT" dirty="0" smtClean="0"/>
          </a:p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 smtClean="0"/>
          </a:p>
          <a:p>
            <a:r>
              <a:rPr lang="de-AT" dirty="0" smtClean="0"/>
              <a:t>Client</a:t>
            </a:r>
          </a:p>
          <a:p>
            <a:r>
              <a:rPr lang="de-AT" dirty="0" smtClean="0"/>
              <a:t>Server</a:t>
            </a:r>
          </a:p>
          <a:p>
            <a:r>
              <a:rPr lang="de-AT" dirty="0" err="1" smtClean="0"/>
              <a:t>Architecture</a:t>
            </a:r>
            <a:endParaRPr lang="de-AT" dirty="0" smtClean="0"/>
          </a:p>
          <a:p>
            <a:r>
              <a:rPr lang="de-AT" dirty="0" smtClean="0"/>
              <a:t>Problems &amp; Solutions</a:t>
            </a:r>
            <a:endParaRPr lang="de-AT" dirty="0" smtClean="0"/>
          </a:p>
          <a:p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2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95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Chat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r>
              <a:rPr lang="de-AT" dirty="0" smtClean="0"/>
              <a:t>Chat </a:t>
            </a:r>
            <a:r>
              <a:rPr lang="de-AT" dirty="0" err="1" smtClean="0"/>
              <a:t>partners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3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78154"/>
              </p:ext>
            </p:extLst>
          </p:nvPr>
        </p:nvGraphicFramePr>
        <p:xfrm>
          <a:off x="3491880" y="2276872"/>
          <a:ext cx="5400600" cy="421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6167609" imgH="4817505" progId="Visio.Drawing.11">
                  <p:embed/>
                </p:oleObj>
              </mc:Choice>
              <mc:Fallback>
                <p:oleObj name="Visio" r:id="rId3" imgW="6167609" imgH="481750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5400600" cy="4217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Chat with people which are nearby.</a:t>
            </a:r>
            <a:endParaRPr lang="de-AT" dirty="0"/>
          </a:p>
          <a:p>
            <a:pPr lvl="0"/>
            <a:r>
              <a:rPr lang="en-US" dirty="0"/>
              <a:t>HTTPS for secure communication</a:t>
            </a:r>
            <a:endParaRPr lang="de-AT" dirty="0"/>
          </a:p>
          <a:p>
            <a:pPr lvl="0"/>
            <a:r>
              <a:rPr lang="de-AT" dirty="0" err="1" smtClean="0"/>
              <a:t>Unlimited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partners</a:t>
            </a:r>
            <a:r>
              <a:rPr lang="de-AT" dirty="0" smtClean="0"/>
              <a:t> (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r>
              <a:rPr lang="de-AT" dirty="0" smtClean="0"/>
              <a:t>)</a:t>
            </a:r>
            <a:endParaRPr lang="de-AT" dirty="0"/>
          </a:p>
          <a:p>
            <a:pPr lvl="0"/>
            <a:r>
              <a:rPr lang="de-AT" dirty="0" smtClean="0"/>
              <a:t>Handling different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endParaRPr lang="de-AT" dirty="0"/>
          </a:p>
          <a:p>
            <a:pPr lvl="0"/>
            <a:r>
              <a:rPr lang="en-US" dirty="0"/>
              <a:t>Visualize the position of the chat </a:t>
            </a:r>
            <a:r>
              <a:rPr lang="en-US" dirty="0" smtClean="0"/>
              <a:t>partners</a:t>
            </a:r>
          </a:p>
          <a:p>
            <a:pPr lvl="0"/>
            <a:r>
              <a:rPr lang="en-US" dirty="0" smtClean="0"/>
              <a:t>Movement dependent chat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4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13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Android 2.1 </a:t>
            </a:r>
            <a:endParaRPr lang="en-US" sz="2800" dirty="0" smtClean="0"/>
          </a:p>
          <a:p>
            <a:pPr lvl="1"/>
            <a:r>
              <a:rPr lang="en-US" sz="2000" dirty="0" smtClean="0"/>
              <a:t>GSON </a:t>
            </a:r>
            <a:r>
              <a:rPr lang="en-US" sz="2000" dirty="0"/>
              <a:t>for JSON </a:t>
            </a:r>
            <a:r>
              <a:rPr lang="en-US" sz="2000" dirty="0" smtClean="0"/>
              <a:t>conversion</a:t>
            </a:r>
          </a:p>
          <a:p>
            <a:pPr marL="393192" lvl="1" indent="0">
              <a:buNone/>
            </a:pPr>
            <a:endParaRPr lang="de-AT" sz="2000" dirty="0"/>
          </a:p>
          <a:p>
            <a:pPr lvl="0"/>
            <a:r>
              <a:rPr lang="en-US" sz="2800" dirty="0"/>
              <a:t>Tomcat </a:t>
            </a:r>
            <a:r>
              <a:rPr lang="en-US" sz="2800" dirty="0" smtClean="0"/>
              <a:t>6.0.24</a:t>
            </a:r>
          </a:p>
          <a:p>
            <a:pPr lvl="1"/>
            <a:r>
              <a:rPr lang="en-US" sz="2000" dirty="0" smtClean="0"/>
              <a:t>HTTP </a:t>
            </a:r>
            <a:r>
              <a:rPr lang="en-US" sz="2000" dirty="0"/>
              <a:t>POST based web service</a:t>
            </a:r>
            <a:endParaRPr lang="de-AT" sz="2000" dirty="0"/>
          </a:p>
          <a:p>
            <a:pPr lvl="1"/>
            <a:r>
              <a:rPr lang="en-US" sz="2000" dirty="0"/>
              <a:t>JSON for transmitting data</a:t>
            </a:r>
            <a:endParaRPr lang="de-AT" sz="2000" dirty="0"/>
          </a:p>
          <a:p>
            <a:pPr lvl="1"/>
            <a:r>
              <a:rPr lang="en-US" sz="2000" dirty="0"/>
              <a:t>Google Guava for the cache</a:t>
            </a:r>
            <a:endParaRPr lang="de-AT" sz="2000" dirty="0"/>
          </a:p>
          <a:p>
            <a:pPr lvl="1"/>
            <a:r>
              <a:rPr lang="en-US" sz="2000" dirty="0"/>
              <a:t>Jersey for the web service implementation</a:t>
            </a:r>
            <a:endParaRPr lang="de-AT" sz="2000" dirty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5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03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Android</a:t>
            </a:r>
            <a:r>
              <a:rPr lang="de-AT" dirty="0" smtClean="0"/>
              <a:t> 2.1</a:t>
            </a:r>
          </a:p>
          <a:p>
            <a:r>
              <a:rPr lang="de-AT" dirty="0" smtClean="0"/>
              <a:t>Background </a:t>
            </a:r>
            <a:r>
              <a:rPr lang="de-AT" dirty="0" err="1" smtClean="0"/>
              <a:t>service</a:t>
            </a:r>
            <a:endParaRPr lang="de-AT" dirty="0" smtClean="0"/>
          </a:p>
          <a:p>
            <a:r>
              <a:rPr lang="de-AT" dirty="0" smtClean="0"/>
              <a:t>HTTP POST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r>
              <a:rPr lang="de-AT" dirty="0" smtClean="0"/>
              <a:t>JSON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r>
              <a:rPr lang="de-AT" dirty="0" smtClean="0"/>
              <a:t> </a:t>
            </a:r>
            <a:r>
              <a:rPr lang="de-AT" dirty="0" err="1" smtClean="0"/>
              <a:t>serialization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6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26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7</a:t>
            </a:fld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666" r="2483"/>
          <a:stretch/>
        </p:blipFill>
        <p:spPr bwMode="auto">
          <a:xfrm>
            <a:off x="467544" y="116632"/>
            <a:ext cx="7704856" cy="6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Tomcat</a:t>
            </a:r>
            <a:r>
              <a:rPr lang="de-AT" dirty="0" smtClean="0"/>
              <a:t> 6</a:t>
            </a:r>
          </a:p>
          <a:p>
            <a:r>
              <a:rPr lang="de-AT" dirty="0" smtClean="0"/>
              <a:t>Jersey JAX-RS Framework</a:t>
            </a:r>
          </a:p>
          <a:p>
            <a:r>
              <a:rPr lang="de-AT" dirty="0" smtClean="0"/>
              <a:t>Google </a:t>
            </a:r>
            <a:r>
              <a:rPr lang="de-AT" dirty="0" err="1" smtClean="0"/>
              <a:t>Guava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Caching (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expiration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Haversine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 smtClean="0"/>
              <a:t> </a:t>
            </a:r>
            <a:r>
              <a:rPr lang="de-AT" dirty="0" err="1" smtClean="0"/>
              <a:t>calculation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8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21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9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Architecture</a:t>
            </a:r>
            <a:endParaRPr lang="de-AT" dirty="0"/>
          </a:p>
        </p:txBody>
      </p:sp>
      <p:pic>
        <p:nvPicPr>
          <p:cNvPr id="7" name="Grafik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5792" r="4386" b="2896"/>
          <a:stretch/>
        </p:blipFill>
        <p:spPr bwMode="auto">
          <a:xfrm>
            <a:off x="3851920" y="188640"/>
            <a:ext cx="4896544" cy="6480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06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226</Words>
  <Application>Microsoft Office PowerPoint</Application>
  <PresentationFormat>Bildschirmpräsentation 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Deimos</vt:lpstr>
      <vt:lpstr>Visio</vt:lpstr>
      <vt:lpstr>Popya</vt:lpstr>
      <vt:lpstr>Agenda</vt:lpstr>
      <vt:lpstr>Project description</vt:lpstr>
      <vt:lpstr>Requirements</vt:lpstr>
      <vt:lpstr>Used technologies</vt:lpstr>
      <vt:lpstr>Client</vt:lpstr>
      <vt:lpstr>PowerPoint-Präsentation</vt:lpstr>
      <vt:lpstr>Server</vt:lpstr>
      <vt:lpstr>Architecture</vt:lpstr>
      <vt:lpstr>Problems &amp; Solutions</vt:lpstr>
      <vt:lpstr>Live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37</cp:revision>
  <dcterms:created xsi:type="dcterms:W3CDTF">2012-06-18T07:15:45Z</dcterms:created>
  <dcterms:modified xsi:type="dcterms:W3CDTF">2012-06-18T10:37:20Z</dcterms:modified>
</cp:coreProperties>
</file>