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0B0DA-1BD3-FD77-C835-63275DC15D54}" v="275" dt="2025-09-17T04:52:27.134"/>
    <p1510:client id="{9217D807-AB57-487D-9597-7FB84AB603F1}" v="5" dt="2025-09-17T04:41:1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7EFD-4A39-991E-2BA1-1B0F204C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63428-08E1-5BE6-A784-57981E38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8AA9-CEC8-4CBA-4BFD-E9FF4A38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7CEF-913B-09BB-B21A-276DE543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AB05-7493-6CC8-7C79-390C5D41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8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AE0A-EA43-6FF3-0703-E139ECAB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1974-8010-6E72-04CF-AC91548C1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F81D-7F7B-00D4-BE7C-4E3F04E2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0768-8583-D318-3044-6634D3C9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F12D-7002-CBDD-AB56-A1821B06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20585-E33A-43E0-AA03-A2618E438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A383-BF70-9CF8-3448-C54BA2C2E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E050-8726-DCEC-6A2D-1AB02754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84DF-4720-3118-597A-7E5C0914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9722-D354-A561-EEF2-D447C76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0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9671-0BD6-2675-F64E-B75426B6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4829-D9D9-D664-066E-733F8359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10B10-3D98-9D5D-6B93-49E59337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B881-DC15-197A-62A0-16B587D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6B89-0B08-1E49-75D4-764A9725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7B1D-1846-FBB7-B93B-DCB1F832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0517-C9DA-6688-2E36-AD52EFA6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8170-D21C-A5D4-B2B8-48292286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DEB6F-C01C-0125-CDDB-E5E38FD1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34DD-61FA-7F5F-243C-A06FDEF9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7A90-C0DE-0BF2-7FB6-8AFB7490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6F51-EB3C-F305-2F26-F7714962E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3691F-76BC-24DC-D9D9-CFBF9CB2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7A67A-A9EF-8AFB-7EEC-469A5065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DED5B-2B6F-A3B0-1138-10C1D820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B923-F69D-5792-E336-8743E819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E7A3-E8B1-324E-94C5-C7F3D0AB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7384-D1AE-AAB4-4C3D-B0E5AF22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40F09-3689-6E8C-B414-8D471F05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C998-C75F-5D44-FBFA-D8C364037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8C360-A2E3-DFB0-4400-49A2633A7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20CD1-8DFF-2A49-DD2F-DFF256EA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E946F-F8F7-2280-92CD-39190121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CAB3C-353E-CEAA-E3D8-C9D87BBA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7756-22F4-6569-3092-47C85FB0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D44DC-5B36-A4F7-5B96-CBB00B6D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13A1A-6990-3405-CFE4-688E63E5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0F206-9E0C-831D-EDDF-F9ADF980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12970-3A82-CD4F-B52C-2AB50958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F57DF-8D8C-49F9-8E67-4E189370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B97A-A459-F172-BF9B-2B1DD225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621-18E5-730A-3C72-C00FC84E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FAC1-C96D-2EB1-0916-C92DEB50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18AF8-0F7A-45F7-F402-3F874D61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F080-A84E-CD25-7A04-D9D3A4B5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F085D-5419-74A5-B6D1-A3B32F8D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9A231-82C2-F6F1-228B-7D682E5A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E2BD-2754-29BC-9EBB-37F03F65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E7EF-C68C-385A-1671-358A39DFC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DBD09-0F7B-9C22-E236-9C47C3D7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97EC-1C71-59C3-0121-89180342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00CC7-2BA2-EE86-F60B-A9F351A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EBAE2-4385-B32D-2135-D0997493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2C34B-123C-B5D9-1BAC-C7738D1D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9B54-6015-B92A-7AB2-02C55350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AF32-ADCD-0159-FF0A-FC870BE9C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1F568-4419-4463-A36A-B911D26CD1A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0012-80E1-424E-448C-7DC2C4B94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BDBA-F62C-D979-3363-4B2A22025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8C2B0-CCDE-4C6B-ABF0-D8D4D21CB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0A2395-7D2D-AB1C-4DB6-FB4604E1F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CAPSTONE#2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0AEA-729E-05E4-8F92-8BCF242AF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LAPORAN ANALISA SUPERMARKET TENTANG PERILAKU PELANGGAN</a:t>
            </a:r>
          </a:p>
        </p:txBody>
      </p:sp>
    </p:spTree>
    <p:extLst>
      <p:ext uri="{BB962C8B-B14F-4D97-AF65-F5344CB8AC3E}">
        <p14:creationId xmlns:p14="http://schemas.microsoft.com/office/powerpoint/2010/main" val="373010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121C-587C-D8B5-E219-15F89013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REKOMENDASI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D3A8C-13A4-9574-C410-EE0C5388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Promosi</a:t>
            </a:r>
            <a:r>
              <a:rPr lang="en-US"/>
              <a:t> </a:t>
            </a:r>
            <a:r>
              <a:rPr lang="en-US" err="1"/>
              <a:t>sebaiknya</a:t>
            </a:r>
            <a:r>
              <a:rPr lang="en-US"/>
              <a:t> </a:t>
            </a:r>
            <a:r>
              <a:rPr lang="en-US" err="1"/>
              <a:t>menargetkan</a:t>
            </a:r>
            <a:r>
              <a:rPr lang="en-US"/>
              <a:t> </a:t>
            </a:r>
            <a:r>
              <a:rPr lang="en-US" err="1"/>
              <a:t>kelompok</a:t>
            </a:r>
            <a:r>
              <a:rPr lang="en-US"/>
              <a:t> </a:t>
            </a:r>
            <a:r>
              <a:rPr lang="en-US" err="1"/>
              <a:t>umur</a:t>
            </a:r>
            <a:r>
              <a:rPr lang="en-US"/>
              <a:t> 40-70 </a:t>
            </a:r>
            <a:r>
              <a:rPr lang="en-US" err="1"/>
              <a:t>tahun</a:t>
            </a:r>
            <a:endParaRPr lang="en-US"/>
          </a:p>
          <a:p>
            <a:r>
              <a:rPr lang="en-US" err="1"/>
              <a:t>Evaluasi</a:t>
            </a:r>
            <a:r>
              <a:rPr lang="en-US"/>
              <a:t> program </a:t>
            </a:r>
            <a:r>
              <a:rPr lang="en-US" err="1"/>
              <a:t>kampanye</a:t>
            </a:r>
            <a:r>
              <a:rPr lang="en-US"/>
              <a:t> / </a:t>
            </a:r>
            <a:r>
              <a:rPr lang="en-US" err="1"/>
              <a:t>promosi</a:t>
            </a:r>
            <a:r>
              <a:rPr lang="en-US"/>
              <a:t>.</a:t>
            </a:r>
          </a:p>
          <a:p>
            <a:r>
              <a:rPr lang="en-US" err="1"/>
              <a:t>Tingkatkan</a:t>
            </a:r>
            <a:r>
              <a:rPr lang="en-US"/>
              <a:t> Kesan/</a:t>
            </a:r>
            <a:r>
              <a:rPr lang="en-US" err="1"/>
              <a:t>pengalaman</a:t>
            </a:r>
            <a:r>
              <a:rPr lang="en-US"/>
              <a:t> </a:t>
            </a:r>
            <a:r>
              <a:rPr lang="en-US" err="1"/>
              <a:t>berbelanja</a:t>
            </a:r>
            <a:r>
              <a:rPr lang="en-US"/>
              <a:t> di took</a:t>
            </a:r>
          </a:p>
          <a:p>
            <a:r>
              <a:rPr lang="en-US" err="1"/>
              <a:t>Mendorong</a:t>
            </a:r>
            <a:r>
              <a:rPr lang="en-US"/>
              <a:t> </a:t>
            </a:r>
            <a:r>
              <a:rPr lang="en-US" err="1"/>
              <a:t>pembelian</a:t>
            </a:r>
            <a:r>
              <a:rPr lang="en-US"/>
              <a:t> digital</a:t>
            </a:r>
          </a:p>
          <a:p>
            <a:r>
              <a:rPr lang="en-US" err="1"/>
              <a:t>Perbanyak</a:t>
            </a:r>
            <a:r>
              <a:rPr lang="en-US"/>
              <a:t> </a:t>
            </a:r>
            <a:r>
              <a:rPr lang="en-US" err="1"/>
              <a:t>stok</a:t>
            </a:r>
            <a:r>
              <a:rPr lang="en-US"/>
              <a:t> dan </a:t>
            </a:r>
            <a:r>
              <a:rPr lang="en-US" err="1"/>
              <a:t>variasi</a:t>
            </a:r>
            <a:r>
              <a:rPr lang="en-US"/>
              <a:t> </a:t>
            </a:r>
            <a:r>
              <a:rPr lang="en-US" err="1"/>
              <a:t>produk</a:t>
            </a:r>
            <a:r>
              <a:rPr lang="en-US"/>
              <a:t> </a:t>
            </a:r>
            <a:r>
              <a:rPr lang="en-US" err="1"/>
              <a:t>unggulan</a:t>
            </a:r>
            <a:endParaRPr lang="en-US"/>
          </a:p>
          <a:p>
            <a:r>
              <a:rPr lang="en-US" err="1"/>
              <a:t>Gunakan</a:t>
            </a:r>
            <a:r>
              <a:rPr lang="en-US"/>
              <a:t> </a:t>
            </a:r>
            <a:r>
              <a:rPr lang="en-US" err="1"/>
              <a:t>pendekatan</a:t>
            </a:r>
            <a:r>
              <a:rPr lang="en-US"/>
              <a:t> </a:t>
            </a:r>
            <a:r>
              <a:rPr lang="en-US" err="1"/>
              <a:t>komunikasi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pelanggan</a:t>
            </a:r>
            <a:r>
              <a:rPr lang="en-US"/>
              <a:t> </a:t>
            </a:r>
            <a:r>
              <a:rPr lang="en-US" err="1"/>
              <a:t>sesuai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Tingkat </a:t>
            </a:r>
            <a:r>
              <a:rPr lang="en-US" err="1"/>
              <a:t>pendidikan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1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A149-E9C5-1866-5972-76AF6F81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B58F-FDDE-D0CC-70B1-9EAC0E7C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Pemanfaatan</a:t>
            </a:r>
            <a:r>
              <a:rPr lang="en-US"/>
              <a:t> data-data yang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dikumpulkan</a:t>
            </a:r>
            <a:endParaRPr lang="en-US"/>
          </a:p>
          <a:p>
            <a:r>
              <a:rPr lang="en-US" err="1"/>
              <a:t>Peningkatan</a:t>
            </a:r>
            <a:r>
              <a:rPr lang="en-US"/>
              <a:t> </a:t>
            </a:r>
            <a:r>
              <a:rPr lang="en-US" err="1"/>
              <a:t>penjualan</a:t>
            </a:r>
            <a:r>
              <a:rPr lang="en-US"/>
              <a:t> </a:t>
            </a:r>
            <a:r>
              <a:rPr lang="en-US" err="1"/>
              <a:t>melalui</a:t>
            </a:r>
            <a:r>
              <a:rPr lang="en-US"/>
              <a:t> Analisa Data</a:t>
            </a:r>
          </a:p>
          <a:p>
            <a:r>
              <a:rPr lang="en-US"/>
              <a:t>Proses Analisa Data yang </a:t>
            </a:r>
            <a:r>
              <a:rPr lang="en-US" err="1"/>
              <a:t>diperlukan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4450-9ECC-3CBD-4FAE-160D798C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EFFB-B9CC-2983-FA67-DE47C5E0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Memahami</a:t>
            </a:r>
            <a:r>
              <a:rPr lang="en-US"/>
              <a:t> </a:t>
            </a:r>
            <a:r>
              <a:rPr lang="en-US" err="1"/>
              <a:t>definisi</a:t>
            </a:r>
            <a:r>
              <a:rPr lang="en-US"/>
              <a:t> </a:t>
            </a:r>
            <a:r>
              <a:rPr lang="en-US" err="1"/>
              <a:t>setiap</a:t>
            </a:r>
            <a:r>
              <a:rPr lang="en-US"/>
              <a:t> </a:t>
            </a:r>
            <a:r>
              <a:rPr lang="en-US" err="1"/>
              <a:t>kolom</a:t>
            </a:r>
            <a:r>
              <a:rPr lang="en-US"/>
              <a:t> data</a:t>
            </a:r>
          </a:p>
          <a:p>
            <a:r>
              <a:rPr lang="en-US" err="1"/>
              <a:t>Membersihkan</a:t>
            </a:r>
            <a:r>
              <a:rPr lang="en-US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131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3399-21FB-0D77-4743-72300C0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396E-759B-2A64-5AC4-DBFEE87D7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Distribusi</a:t>
            </a:r>
            <a:r>
              <a:rPr lang="en-US"/>
              <a:t> </a:t>
            </a:r>
            <a:r>
              <a:rPr lang="en-US" err="1"/>
              <a:t>Usia</a:t>
            </a:r>
            <a:r>
              <a:rPr lang="en-US"/>
              <a:t> </a:t>
            </a:r>
            <a:r>
              <a:rPr lang="en-US" err="1"/>
              <a:t>Pelanggan</a:t>
            </a:r>
            <a:endParaRPr lang="en-US"/>
          </a:p>
          <a:p>
            <a:r>
              <a:rPr lang="en-US"/>
              <a:t>Rata-rata </a:t>
            </a:r>
            <a:r>
              <a:rPr lang="en-US" err="1"/>
              <a:t>Pengeluaran</a:t>
            </a:r>
            <a:r>
              <a:rPr lang="en-US"/>
              <a:t> per </a:t>
            </a:r>
            <a:r>
              <a:rPr lang="en-US" err="1"/>
              <a:t>Produk</a:t>
            </a:r>
            <a:endParaRPr lang="en-US"/>
          </a:p>
          <a:p>
            <a:r>
              <a:rPr lang="en-US" err="1"/>
              <a:t>Respons</a:t>
            </a:r>
            <a:r>
              <a:rPr lang="en-US"/>
              <a:t> </a:t>
            </a:r>
            <a:r>
              <a:rPr lang="en-US" err="1"/>
              <a:t>Terhadap</a:t>
            </a:r>
            <a:r>
              <a:rPr lang="en-US"/>
              <a:t> </a:t>
            </a:r>
            <a:r>
              <a:rPr lang="en-US" err="1"/>
              <a:t>Kampanye</a:t>
            </a:r>
            <a:endParaRPr lang="en-US"/>
          </a:p>
          <a:p>
            <a:r>
              <a:rPr lang="en-US"/>
              <a:t>Rata-rata </a:t>
            </a:r>
            <a:r>
              <a:rPr lang="en-US" err="1"/>
              <a:t>Pembelian</a:t>
            </a:r>
            <a:r>
              <a:rPr lang="en-US"/>
              <a:t> per </a:t>
            </a:r>
            <a:r>
              <a:rPr lang="en-US" err="1"/>
              <a:t>Saluran</a:t>
            </a:r>
            <a:endParaRPr lang="en-US"/>
          </a:p>
          <a:p>
            <a:r>
              <a:rPr lang="en-US" err="1"/>
              <a:t>Distribusi</a:t>
            </a:r>
            <a:r>
              <a:rPr lang="en-US"/>
              <a:t> Pendidikan </a:t>
            </a:r>
            <a:r>
              <a:rPr lang="en-US" err="1"/>
              <a:t>Pelanggan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6B8C-17B1-610B-D40E-AD90EAE0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Distribusi</a:t>
            </a:r>
            <a:r>
              <a:rPr lang="en-US"/>
              <a:t> </a:t>
            </a:r>
            <a:r>
              <a:rPr lang="en-US" err="1"/>
              <a:t>Usia</a:t>
            </a:r>
            <a:r>
              <a:rPr lang="en-US"/>
              <a:t> </a:t>
            </a:r>
            <a:r>
              <a:rPr lang="en-US" err="1"/>
              <a:t>Pelanggan</a:t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D4B2B-8B53-CE9B-CB5D-3DEF7755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3" y="1265181"/>
            <a:ext cx="8296275" cy="4772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3E485-116F-DF3B-52E8-8B13967223E0}"/>
              </a:ext>
            </a:extLst>
          </p:cNvPr>
          <p:cNvSpPr txBox="1"/>
          <p:nvPr/>
        </p:nvSpPr>
        <p:spPr>
          <a:xfrm>
            <a:off x="1146396" y="6065500"/>
            <a:ext cx="7339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Populasi</a:t>
            </a:r>
            <a:r>
              <a:rPr lang="en-US"/>
              <a:t> </a:t>
            </a:r>
            <a:r>
              <a:rPr lang="en-US" err="1"/>
              <a:t>terbanyak</a:t>
            </a:r>
            <a:r>
              <a:rPr lang="en-US"/>
              <a:t> </a:t>
            </a:r>
            <a:r>
              <a:rPr lang="en-US" err="1"/>
              <a:t>berusia</a:t>
            </a:r>
            <a:r>
              <a:rPr lang="en-US"/>
              <a:t> 40 – 70 </a:t>
            </a:r>
            <a:r>
              <a:rPr lang="en-US" err="1"/>
              <a:t>tahun</a:t>
            </a:r>
          </a:p>
        </p:txBody>
      </p:sp>
    </p:spTree>
    <p:extLst>
      <p:ext uri="{BB962C8B-B14F-4D97-AF65-F5344CB8AC3E}">
        <p14:creationId xmlns:p14="http://schemas.microsoft.com/office/powerpoint/2010/main" val="18425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DDA2-4758-C64B-1CC4-3C5E5A24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Rata-rata </a:t>
            </a:r>
            <a:r>
              <a:rPr lang="en-US" err="1"/>
              <a:t>Pengeluaran</a:t>
            </a:r>
            <a:r>
              <a:rPr lang="en-US"/>
              <a:t> per </a:t>
            </a:r>
            <a:r>
              <a:rPr lang="en-US" err="1"/>
              <a:t>Produk</a:t>
            </a:r>
            <a:br>
              <a:rPr lang="en-US"/>
            </a:br>
            <a:endParaRPr lang="en-US"/>
          </a:p>
        </p:txBody>
      </p:sp>
      <p:pic>
        <p:nvPicPr>
          <p:cNvPr id="4" name="Picture 3" descr="A bar graph with text&#10;&#10;AI-generated content may be incorrect.">
            <a:extLst>
              <a:ext uri="{FF2B5EF4-FFF2-40B4-BE49-F238E27FC236}">
                <a16:creationId xmlns:a16="http://schemas.microsoft.com/office/drawing/2014/main" id="{4E398B65-2197-E350-6B7E-7E7659E5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1" y="1412081"/>
            <a:ext cx="7617619" cy="520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BF2A-802F-0DB1-BA06-60D11FAC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Respons</a:t>
            </a:r>
            <a:r>
              <a:rPr lang="en-US"/>
              <a:t> </a:t>
            </a:r>
            <a:r>
              <a:rPr lang="en-US" err="1"/>
              <a:t>Terhadap</a:t>
            </a:r>
            <a:r>
              <a:rPr lang="en-US"/>
              <a:t> </a:t>
            </a:r>
            <a:r>
              <a:rPr lang="en-US" err="1"/>
              <a:t>Kampanye</a:t>
            </a:r>
            <a:br>
              <a:rPr lang="en-US"/>
            </a:br>
            <a:endParaRPr lang="en-US"/>
          </a:p>
        </p:txBody>
      </p:sp>
      <p:pic>
        <p:nvPicPr>
          <p:cNvPr id="4" name="Picture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FCAF36C7-CD96-7C22-1AFA-29694386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347788"/>
            <a:ext cx="7112794" cy="4960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5A27B-422D-E0AB-0777-4EB18B981E0B}"/>
              </a:ext>
            </a:extLst>
          </p:cNvPr>
          <p:cNvSpPr txBox="1"/>
          <p:nvPr/>
        </p:nvSpPr>
        <p:spPr>
          <a:xfrm>
            <a:off x="8761742" y="1686840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Response minimum </a:t>
            </a:r>
            <a:r>
              <a:rPr lang="en-US" err="1"/>
              <a:t>terhadap</a:t>
            </a:r>
            <a:r>
              <a:rPr lang="en-US"/>
              <a:t> kampanye-kampanye</a:t>
            </a:r>
          </a:p>
        </p:txBody>
      </p:sp>
    </p:spTree>
    <p:extLst>
      <p:ext uri="{BB962C8B-B14F-4D97-AF65-F5344CB8AC3E}">
        <p14:creationId xmlns:p14="http://schemas.microsoft.com/office/powerpoint/2010/main" val="211283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6A81-D639-C12B-4151-25D7D5E0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Rata-rata </a:t>
            </a:r>
            <a:r>
              <a:rPr lang="en-US" err="1"/>
              <a:t>Pembelian</a:t>
            </a:r>
            <a:r>
              <a:rPr lang="en-US"/>
              <a:t> per </a:t>
            </a:r>
            <a:r>
              <a:rPr lang="en-US" err="1"/>
              <a:t>Saluran</a:t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B2DB2-98D7-3933-9902-8BD6E82E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312069"/>
            <a:ext cx="7010401" cy="5031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51279-68E5-5B36-1399-AB0A6A506420}"/>
              </a:ext>
            </a:extLst>
          </p:cNvPr>
          <p:cNvSpPr txBox="1"/>
          <p:nvPr/>
        </p:nvSpPr>
        <p:spPr>
          <a:xfrm>
            <a:off x="8565217" y="1899742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Pembelian</a:t>
            </a:r>
            <a:r>
              <a:rPr lang="en-US"/>
              <a:t> </a:t>
            </a:r>
            <a:r>
              <a:rPr lang="en-US" err="1"/>
              <a:t>langsung</a:t>
            </a:r>
            <a:r>
              <a:rPr lang="en-US"/>
              <a:t> di toko </a:t>
            </a:r>
            <a:r>
              <a:rPr lang="en-US" err="1"/>
              <a:t>masih</a:t>
            </a:r>
            <a:r>
              <a:rPr lang="en-US"/>
              <a:t> </a:t>
            </a:r>
            <a:r>
              <a:rPr lang="en-US" err="1"/>
              <a:t>dominan</a:t>
            </a:r>
            <a:r>
              <a:rPr lang="en-US"/>
              <a:t> </a:t>
            </a:r>
            <a:r>
              <a:rPr lang="en-US" err="1"/>
              <a:t>diikuti</a:t>
            </a:r>
            <a:r>
              <a:rPr lang="en-US"/>
              <a:t> </a:t>
            </a:r>
            <a:r>
              <a:rPr lang="en-US" err="1"/>
              <a:t>pembelian</a:t>
            </a:r>
            <a:r>
              <a:rPr lang="en-US"/>
              <a:t> online via web.</a:t>
            </a:r>
          </a:p>
        </p:txBody>
      </p:sp>
    </p:spTree>
    <p:extLst>
      <p:ext uri="{BB962C8B-B14F-4D97-AF65-F5344CB8AC3E}">
        <p14:creationId xmlns:p14="http://schemas.microsoft.com/office/powerpoint/2010/main" val="396755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95A-9D67-1F11-721B-9FBA4E11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Distribusi</a:t>
            </a:r>
            <a:r>
              <a:rPr lang="en-US"/>
              <a:t> Pendidikan </a:t>
            </a:r>
            <a:r>
              <a:rPr lang="en-US" err="1"/>
              <a:t>Pelanggan</a:t>
            </a:r>
            <a:br>
              <a:rPr lang="en-US"/>
            </a:b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5F384-6352-FC16-77D0-25AE2375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81" y="1466850"/>
            <a:ext cx="6588919" cy="4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4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ebdcb5f-b0a3-4463-8642-09eec2e9f76f}" enabled="0" method="" siteId="{0ebdcb5f-b0a3-4463-8642-09eec2e9f76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CAPSTONE#2</vt:lpstr>
      <vt:lpstr>LATAR BELAKANG</vt:lpstr>
      <vt:lpstr>DATA CLEAN-UP</vt:lpstr>
      <vt:lpstr>ANALISA DATA</vt:lpstr>
      <vt:lpstr>Distribusi Usia Pelanggan </vt:lpstr>
      <vt:lpstr>Rata-rata Pengeluaran per Produk </vt:lpstr>
      <vt:lpstr>Respons Terhadap Kampanye </vt:lpstr>
      <vt:lpstr>Rata-rata Pembelian per Saluran </vt:lpstr>
      <vt:lpstr>Distribusi Pendidikan Pelanggan 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Mangojak Siagian</dc:creator>
  <cp:revision>3</cp:revision>
  <dcterms:created xsi:type="dcterms:W3CDTF">2025-09-17T03:45:19Z</dcterms:created>
  <dcterms:modified xsi:type="dcterms:W3CDTF">2025-09-17T11:45:53Z</dcterms:modified>
</cp:coreProperties>
</file>