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9C269-60EF-4639-8C51-78A04E13D979}" v="367" dt="2023-08-23T14:04:00.507"/>
    <p1510:client id="{B4018C7F-D6E1-4318-A594-597A77491E03}" v="15" dt="2023-08-26T14:30:31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o Siahaan" userId="a87d3b564efc7573" providerId="Windows Live" clId="Web-{5649C269-60EF-4639-8C51-78A04E13D979}"/>
    <pc:docChg chg="addSld modSld">
      <pc:chgData name="Mico Siahaan" userId="a87d3b564efc7573" providerId="Windows Live" clId="Web-{5649C269-60EF-4639-8C51-78A04E13D979}" dt="2023-08-23T14:04:00.507" v="360" actId="20577"/>
      <pc:docMkLst>
        <pc:docMk/>
      </pc:docMkLst>
      <pc:sldChg chg="modSp">
        <pc:chgData name="Mico Siahaan" userId="a87d3b564efc7573" providerId="Windows Live" clId="Web-{5649C269-60EF-4639-8C51-78A04E13D979}" dt="2023-08-23T14:04:00.507" v="360" actId="20577"/>
        <pc:sldMkLst>
          <pc:docMk/>
          <pc:sldMk cId="265463936" sldId="259"/>
        </pc:sldMkLst>
        <pc:spChg chg="mod">
          <ac:chgData name="Mico Siahaan" userId="a87d3b564efc7573" providerId="Windows Live" clId="Web-{5649C269-60EF-4639-8C51-78A04E13D979}" dt="2023-08-23T13:52:59.157" v="186" actId="20577"/>
          <ac:spMkLst>
            <pc:docMk/>
            <pc:sldMk cId="265463936" sldId="259"/>
            <ac:spMk id="2" creationId="{D3B914CD-E16E-C06C-A7D5-48FE411C3F93}"/>
          </ac:spMkLst>
        </pc:spChg>
        <pc:spChg chg="mod">
          <ac:chgData name="Mico Siahaan" userId="a87d3b564efc7573" providerId="Windows Live" clId="Web-{5649C269-60EF-4639-8C51-78A04E13D979}" dt="2023-08-23T14:04:00.507" v="360" actId="20577"/>
          <ac:spMkLst>
            <pc:docMk/>
            <pc:sldMk cId="265463936" sldId="259"/>
            <ac:spMk id="3" creationId="{C91BBCF1-D829-DFC9-BCC0-F44E41946E21}"/>
          </ac:spMkLst>
        </pc:spChg>
      </pc:sldChg>
      <pc:sldChg chg="modSp add replId">
        <pc:chgData name="Mico Siahaan" userId="a87d3b564efc7573" providerId="Windows Live" clId="Web-{5649C269-60EF-4639-8C51-78A04E13D979}" dt="2023-08-23T13:52:23.093" v="170" actId="20577"/>
        <pc:sldMkLst>
          <pc:docMk/>
          <pc:sldMk cId="4125335487" sldId="261"/>
        </pc:sldMkLst>
        <pc:spChg chg="mod">
          <ac:chgData name="Mico Siahaan" userId="a87d3b564efc7573" providerId="Windows Live" clId="Web-{5649C269-60EF-4639-8C51-78A04E13D979}" dt="2023-08-23T13:52:23.093" v="170" actId="20577"/>
          <ac:spMkLst>
            <pc:docMk/>
            <pc:sldMk cId="4125335487" sldId="261"/>
            <ac:spMk id="3" creationId="{88275F4F-A69C-C3FD-154A-C55C24562F35}"/>
          </ac:spMkLst>
        </pc:spChg>
      </pc:sldChg>
      <pc:sldChg chg="addSp modSp new mod modClrScheme chgLayout">
        <pc:chgData name="Mico Siahaan" userId="a87d3b564efc7573" providerId="Windows Live" clId="Web-{5649C269-60EF-4639-8C51-78A04E13D979}" dt="2023-08-23T14:03:18.475" v="352" actId="20577"/>
        <pc:sldMkLst>
          <pc:docMk/>
          <pc:sldMk cId="1256853741" sldId="262"/>
        </pc:sldMkLst>
        <pc:spChg chg="mod ord">
          <ac:chgData name="Mico Siahaan" userId="a87d3b564efc7573" providerId="Windows Live" clId="Web-{5649C269-60EF-4639-8C51-78A04E13D979}" dt="2023-08-23T13:59:47.280" v="213"/>
          <ac:spMkLst>
            <pc:docMk/>
            <pc:sldMk cId="1256853741" sldId="262"/>
            <ac:spMk id="2" creationId="{70213753-8E42-912A-E079-E783A0774EFF}"/>
          </ac:spMkLst>
        </pc:spChg>
        <pc:spChg chg="mod ord">
          <ac:chgData name="Mico Siahaan" userId="a87d3b564efc7573" providerId="Windows Live" clId="Web-{5649C269-60EF-4639-8C51-78A04E13D979}" dt="2023-08-23T14:02:22.988" v="304" actId="20577"/>
          <ac:spMkLst>
            <pc:docMk/>
            <pc:sldMk cId="1256853741" sldId="262"/>
            <ac:spMk id="3" creationId="{FD46B79E-9383-D898-5197-4E645F28EA96}"/>
          </ac:spMkLst>
        </pc:spChg>
        <pc:spChg chg="add mod ord">
          <ac:chgData name="Mico Siahaan" userId="a87d3b564efc7573" providerId="Windows Live" clId="Web-{5649C269-60EF-4639-8C51-78A04E13D979}" dt="2023-08-23T14:03:18.475" v="352" actId="20577"/>
          <ac:spMkLst>
            <pc:docMk/>
            <pc:sldMk cId="1256853741" sldId="262"/>
            <ac:spMk id="4" creationId="{7A271FD3-0ACB-EA0E-E24D-C0F55822083F}"/>
          </ac:spMkLst>
        </pc:spChg>
      </pc:sldChg>
    </pc:docChg>
  </pc:docChgLst>
  <pc:docChgLst>
    <pc:chgData name="Mico Siahaan" userId="a87d3b564efc7573" providerId="Windows Live" clId="Web-{B4018C7F-D6E1-4318-A594-597A77491E03}"/>
    <pc:docChg chg="modSld addMainMaster delMainMaster">
      <pc:chgData name="Mico Siahaan" userId="a87d3b564efc7573" providerId="Windows Live" clId="Web-{B4018C7F-D6E1-4318-A594-597A77491E03}" dt="2023-08-26T14:30:31.297" v="16"/>
      <pc:docMkLst>
        <pc:docMk/>
      </pc:docMkLst>
      <pc:sldChg chg="modSp mod modClrScheme chgLayout">
        <pc:chgData name="Mico Siahaan" userId="a87d3b564efc7573" providerId="Windows Live" clId="Web-{B4018C7F-D6E1-4318-A594-597A77491E03}" dt="2023-08-26T14:24:47.789" v="0"/>
        <pc:sldMkLst>
          <pc:docMk/>
          <pc:sldMk cId="583037030" sldId="256"/>
        </pc:sldMkLst>
        <pc:spChg chg="mod ord">
          <ac:chgData name="Mico Siahaan" userId="a87d3b564efc7573" providerId="Windows Live" clId="Web-{B4018C7F-D6E1-4318-A594-597A77491E03}" dt="2023-08-26T14:24:47.789" v="0"/>
          <ac:spMkLst>
            <pc:docMk/>
            <pc:sldMk cId="583037030" sldId="256"/>
            <ac:spMk id="2" creationId="{F779FFEF-5CE0-F62F-533C-1F5165E20894}"/>
          </ac:spMkLst>
        </pc:spChg>
        <pc:spChg chg="mod ord">
          <ac:chgData name="Mico Siahaan" userId="a87d3b564efc7573" providerId="Windows Live" clId="Web-{B4018C7F-D6E1-4318-A594-597A77491E03}" dt="2023-08-26T14:24:47.789" v="0"/>
          <ac:spMkLst>
            <pc:docMk/>
            <pc:sldMk cId="583037030" sldId="256"/>
            <ac:spMk id="3" creationId="{3F29C4B9-351D-9CA5-D33C-EA3EA5F32266}"/>
          </ac:spMkLst>
        </pc:spChg>
      </pc:sldChg>
      <pc:sldChg chg="modSp mod setBg modClrScheme chgLayout">
        <pc:chgData name="Mico Siahaan" userId="a87d3b564efc7573" providerId="Windows Live" clId="Web-{B4018C7F-D6E1-4318-A594-597A77491E03}" dt="2023-08-26T14:24:58.633" v="1"/>
        <pc:sldMkLst>
          <pc:docMk/>
          <pc:sldMk cId="2657596284" sldId="257"/>
        </pc:sldMkLst>
        <pc:spChg chg="mod ord">
          <ac:chgData name="Mico Siahaan" userId="a87d3b564efc7573" providerId="Windows Live" clId="Web-{B4018C7F-D6E1-4318-A594-597A77491E03}" dt="2023-08-26T14:24:58.633" v="1"/>
          <ac:spMkLst>
            <pc:docMk/>
            <pc:sldMk cId="2657596284" sldId="257"/>
            <ac:spMk id="2" creationId="{2BD74358-C044-AFA8-CA30-EA7BD7F6E323}"/>
          </ac:spMkLst>
        </pc:spChg>
        <pc:picChg chg="mod">
          <ac:chgData name="Mico Siahaan" userId="a87d3b564efc7573" providerId="Windows Live" clId="Web-{B4018C7F-D6E1-4318-A594-597A77491E03}" dt="2023-08-26T14:24:58.633" v="1"/>
          <ac:picMkLst>
            <pc:docMk/>
            <pc:sldMk cId="2657596284" sldId="257"/>
            <ac:picMk id="7" creationId="{EC650E2E-28B3-DFD3-6C52-E25C8E58EB6E}"/>
          </ac:picMkLst>
        </pc:picChg>
      </pc:sldChg>
      <pc:sldChg chg="addSp delSp modSp mod setBg modClrScheme chgLayout">
        <pc:chgData name="Mico Siahaan" userId="a87d3b564efc7573" providerId="Windows Live" clId="Web-{B4018C7F-D6E1-4318-A594-597A77491E03}" dt="2023-08-26T14:30:08.313" v="14"/>
        <pc:sldMkLst>
          <pc:docMk/>
          <pc:sldMk cId="1163115099" sldId="258"/>
        </pc:sldMkLst>
        <pc:spChg chg="mod ord">
          <ac:chgData name="Mico Siahaan" userId="a87d3b564efc7573" providerId="Windows Live" clId="Web-{B4018C7F-D6E1-4318-A594-597A77491E03}" dt="2023-08-26T14:27:31.840" v="12"/>
          <ac:spMkLst>
            <pc:docMk/>
            <pc:sldMk cId="1163115099" sldId="258"/>
            <ac:spMk id="2" creationId="{01515ADB-3351-30A1-1722-26CA39088266}"/>
          </ac:spMkLst>
        </pc:spChg>
        <pc:spChg chg="del mod ord">
          <ac:chgData name="Mico Siahaan" userId="a87d3b564efc7573" providerId="Windows Live" clId="Web-{B4018C7F-D6E1-4318-A594-597A77491E03}" dt="2023-08-26T14:27:31.840" v="12"/>
          <ac:spMkLst>
            <pc:docMk/>
            <pc:sldMk cId="1163115099" sldId="258"/>
            <ac:spMk id="3" creationId="{88275F4F-A69C-C3FD-154A-C55C24562F35}"/>
          </ac:spMkLst>
        </pc:spChg>
        <pc:graphicFrameChg chg="add mod modGraphic">
          <ac:chgData name="Mico Siahaan" userId="a87d3b564efc7573" providerId="Windows Live" clId="Web-{B4018C7F-D6E1-4318-A594-597A77491E03}" dt="2023-08-26T14:30:08.313" v="14"/>
          <ac:graphicFrameMkLst>
            <pc:docMk/>
            <pc:sldMk cId="1163115099" sldId="258"/>
            <ac:graphicFrameMk id="5" creationId="{110B18D7-BCEA-382E-E5AD-21398F9D7928}"/>
          </ac:graphicFrameMkLst>
        </pc:graphicFrameChg>
      </pc:sldChg>
      <pc:sldChg chg="modSp mod modClrScheme chgLayout">
        <pc:chgData name="Mico Siahaan" userId="a87d3b564efc7573" providerId="Windows Live" clId="Web-{B4018C7F-D6E1-4318-A594-597A77491E03}" dt="2023-08-26T14:24:47.789" v="0"/>
        <pc:sldMkLst>
          <pc:docMk/>
          <pc:sldMk cId="265463936" sldId="259"/>
        </pc:sldMkLst>
        <pc:spChg chg="mod ord">
          <ac:chgData name="Mico Siahaan" userId="a87d3b564efc7573" providerId="Windows Live" clId="Web-{B4018C7F-D6E1-4318-A594-597A77491E03}" dt="2023-08-26T14:24:47.789" v="0"/>
          <ac:spMkLst>
            <pc:docMk/>
            <pc:sldMk cId="265463936" sldId="259"/>
            <ac:spMk id="2" creationId="{D3B914CD-E16E-C06C-A7D5-48FE411C3F93}"/>
          </ac:spMkLst>
        </pc:spChg>
        <pc:spChg chg="mod ord">
          <ac:chgData name="Mico Siahaan" userId="a87d3b564efc7573" providerId="Windows Live" clId="Web-{B4018C7F-D6E1-4318-A594-597A77491E03}" dt="2023-08-26T14:24:47.789" v="0"/>
          <ac:spMkLst>
            <pc:docMk/>
            <pc:sldMk cId="265463936" sldId="259"/>
            <ac:spMk id="3" creationId="{C91BBCF1-D829-DFC9-BCC0-F44E41946E21}"/>
          </ac:spMkLst>
        </pc:spChg>
      </pc:sldChg>
      <pc:sldChg chg="modSp mod modClrScheme chgLayout">
        <pc:chgData name="Mico Siahaan" userId="a87d3b564efc7573" providerId="Windows Live" clId="Web-{B4018C7F-D6E1-4318-A594-597A77491E03}" dt="2023-08-26T14:24:47.789" v="0"/>
        <pc:sldMkLst>
          <pc:docMk/>
          <pc:sldMk cId="1227682152" sldId="260"/>
        </pc:sldMkLst>
        <pc:spChg chg="mod ord">
          <ac:chgData name="Mico Siahaan" userId="a87d3b564efc7573" providerId="Windows Live" clId="Web-{B4018C7F-D6E1-4318-A594-597A77491E03}" dt="2023-08-26T14:24:47.789" v="0"/>
          <ac:spMkLst>
            <pc:docMk/>
            <pc:sldMk cId="1227682152" sldId="260"/>
            <ac:spMk id="2" creationId="{F53BBD09-DD47-EF3A-5BB7-F24D3F127155}"/>
          </ac:spMkLst>
        </pc:spChg>
        <pc:spChg chg="mod ord">
          <ac:chgData name="Mico Siahaan" userId="a87d3b564efc7573" providerId="Windows Live" clId="Web-{B4018C7F-D6E1-4318-A594-597A77491E03}" dt="2023-08-26T14:24:47.789" v="0"/>
          <ac:spMkLst>
            <pc:docMk/>
            <pc:sldMk cId="1227682152" sldId="260"/>
            <ac:spMk id="3" creationId="{13846ECA-B125-7574-1968-14B82BD536D3}"/>
          </ac:spMkLst>
        </pc:spChg>
      </pc:sldChg>
      <pc:sldChg chg="addSp delSp modSp mod setBg modClrScheme chgLayout">
        <pc:chgData name="Mico Siahaan" userId="a87d3b564efc7573" providerId="Windows Live" clId="Web-{B4018C7F-D6E1-4318-A594-597A77491E03}" dt="2023-08-26T14:30:31.297" v="16"/>
        <pc:sldMkLst>
          <pc:docMk/>
          <pc:sldMk cId="4125335487" sldId="261"/>
        </pc:sldMkLst>
        <pc:spChg chg="mod ord">
          <ac:chgData name="Mico Siahaan" userId="a87d3b564efc7573" providerId="Windows Live" clId="Web-{B4018C7F-D6E1-4318-A594-597A77491E03}" dt="2023-08-26T14:27:43.043" v="13"/>
          <ac:spMkLst>
            <pc:docMk/>
            <pc:sldMk cId="4125335487" sldId="261"/>
            <ac:spMk id="2" creationId="{01515ADB-3351-30A1-1722-26CA39088266}"/>
          </ac:spMkLst>
        </pc:spChg>
        <pc:spChg chg="del mod ord">
          <ac:chgData name="Mico Siahaan" userId="a87d3b564efc7573" providerId="Windows Live" clId="Web-{B4018C7F-D6E1-4318-A594-597A77491E03}" dt="2023-08-26T14:27:43.043" v="13"/>
          <ac:spMkLst>
            <pc:docMk/>
            <pc:sldMk cId="4125335487" sldId="261"/>
            <ac:spMk id="3" creationId="{88275F4F-A69C-C3FD-154A-C55C24562F35}"/>
          </ac:spMkLst>
        </pc:spChg>
        <pc:graphicFrameChg chg="add mod modGraphic">
          <ac:chgData name="Mico Siahaan" userId="a87d3b564efc7573" providerId="Windows Live" clId="Web-{B4018C7F-D6E1-4318-A594-597A77491E03}" dt="2023-08-26T14:30:31.297" v="16"/>
          <ac:graphicFrameMkLst>
            <pc:docMk/>
            <pc:sldMk cId="4125335487" sldId="261"/>
            <ac:graphicFrameMk id="5" creationId="{AA300CBA-E081-0EA1-07B9-AC0E75C7B599}"/>
          </ac:graphicFrameMkLst>
        </pc:graphicFrameChg>
      </pc:sldChg>
      <pc:sldChg chg="modSp mod modClrScheme chgLayout">
        <pc:chgData name="Mico Siahaan" userId="a87d3b564efc7573" providerId="Windows Live" clId="Web-{B4018C7F-D6E1-4318-A594-597A77491E03}" dt="2023-08-26T14:25:48.166" v="10" actId="20577"/>
        <pc:sldMkLst>
          <pc:docMk/>
          <pc:sldMk cId="1256853741" sldId="262"/>
        </pc:sldMkLst>
        <pc:spChg chg="mod ord">
          <ac:chgData name="Mico Siahaan" userId="a87d3b564efc7573" providerId="Windows Live" clId="Web-{B4018C7F-D6E1-4318-A594-597A77491E03}" dt="2023-08-26T14:25:48.166" v="10" actId="20577"/>
          <ac:spMkLst>
            <pc:docMk/>
            <pc:sldMk cId="1256853741" sldId="262"/>
            <ac:spMk id="2" creationId="{70213753-8E42-912A-E079-E783A0774EFF}"/>
          </ac:spMkLst>
        </pc:spChg>
        <pc:spChg chg="mod ord">
          <ac:chgData name="Mico Siahaan" userId="a87d3b564efc7573" providerId="Windows Live" clId="Web-{B4018C7F-D6E1-4318-A594-597A77491E03}" dt="2023-08-26T14:24:47.789" v="0"/>
          <ac:spMkLst>
            <pc:docMk/>
            <pc:sldMk cId="1256853741" sldId="262"/>
            <ac:spMk id="3" creationId="{FD46B79E-9383-D898-5197-4E645F28EA96}"/>
          </ac:spMkLst>
        </pc:spChg>
        <pc:spChg chg="mod ord">
          <ac:chgData name="Mico Siahaan" userId="a87d3b564efc7573" providerId="Windows Live" clId="Web-{B4018C7F-D6E1-4318-A594-597A77491E03}" dt="2023-08-26T14:24:47.789" v="0"/>
          <ac:spMkLst>
            <pc:docMk/>
            <pc:sldMk cId="1256853741" sldId="262"/>
            <ac:spMk id="4" creationId="{7A271FD3-0ACB-EA0E-E24D-C0F55822083F}"/>
          </ac:spMkLst>
        </pc:spChg>
      </pc:sldChg>
      <pc:sldMasterChg chg="del delSldLayout">
        <pc:chgData name="Mico Siahaan" userId="a87d3b564efc7573" providerId="Windows Live" clId="Web-{B4018C7F-D6E1-4318-A594-597A77491E03}" dt="2023-08-26T14:24:47.789" v="0"/>
        <pc:sldMasterMkLst>
          <pc:docMk/>
          <pc:sldMasterMk cId="3222786036" sldId="2147483648"/>
        </pc:sldMasterMkLst>
        <pc:sldLayoutChg chg="del">
          <pc:chgData name="Mico Siahaan" userId="a87d3b564efc7573" providerId="Windows Live" clId="Web-{B4018C7F-D6E1-4318-A594-597A77491E03}" dt="2023-08-26T14:24:47.789" v="0"/>
          <pc:sldLayoutMkLst>
            <pc:docMk/>
            <pc:sldMasterMk cId="3222786036" sldId="2147483648"/>
            <pc:sldLayoutMk cId="4207318392" sldId="2147483649"/>
          </pc:sldLayoutMkLst>
        </pc:sldLayoutChg>
        <pc:sldLayoutChg chg="del">
          <pc:chgData name="Mico Siahaan" userId="a87d3b564efc7573" providerId="Windows Live" clId="Web-{B4018C7F-D6E1-4318-A594-597A77491E03}" dt="2023-08-26T14:24:47.789" v="0"/>
          <pc:sldLayoutMkLst>
            <pc:docMk/>
            <pc:sldMasterMk cId="3222786036" sldId="2147483648"/>
            <pc:sldLayoutMk cId="2143756475" sldId="2147483650"/>
          </pc:sldLayoutMkLst>
        </pc:sldLayoutChg>
        <pc:sldLayoutChg chg="del">
          <pc:chgData name="Mico Siahaan" userId="a87d3b564efc7573" providerId="Windows Live" clId="Web-{B4018C7F-D6E1-4318-A594-597A77491E03}" dt="2023-08-26T14:24:47.789" v="0"/>
          <pc:sldLayoutMkLst>
            <pc:docMk/>
            <pc:sldMasterMk cId="3222786036" sldId="2147483648"/>
            <pc:sldLayoutMk cId="3910465030" sldId="2147483651"/>
          </pc:sldLayoutMkLst>
        </pc:sldLayoutChg>
        <pc:sldLayoutChg chg="del">
          <pc:chgData name="Mico Siahaan" userId="a87d3b564efc7573" providerId="Windows Live" clId="Web-{B4018C7F-D6E1-4318-A594-597A77491E03}" dt="2023-08-26T14:24:47.789" v="0"/>
          <pc:sldLayoutMkLst>
            <pc:docMk/>
            <pc:sldMasterMk cId="3222786036" sldId="2147483648"/>
            <pc:sldLayoutMk cId="3916704756" sldId="2147483652"/>
          </pc:sldLayoutMkLst>
        </pc:sldLayoutChg>
        <pc:sldLayoutChg chg="del">
          <pc:chgData name="Mico Siahaan" userId="a87d3b564efc7573" providerId="Windows Live" clId="Web-{B4018C7F-D6E1-4318-A594-597A77491E03}" dt="2023-08-26T14:24:47.789" v="0"/>
          <pc:sldLayoutMkLst>
            <pc:docMk/>
            <pc:sldMasterMk cId="3222786036" sldId="2147483648"/>
            <pc:sldLayoutMk cId="1726851851" sldId="2147483653"/>
          </pc:sldLayoutMkLst>
        </pc:sldLayoutChg>
        <pc:sldLayoutChg chg="del">
          <pc:chgData name="Mico Siahaan" userId="a87d3b564efc7573" providerId="Windows Live" clId="Web-{B4018C7F-D6E1-4318-A594-597A77491E03}" dt="2023-08-26T14:24:47.789" v="0"/>
          <pc:sldLayoutMkLst>
            <pc:docMk/>
            <pc:sldMasterMk cId="3222786036" sldId="2147483648"/>
            <pc:sldLayoutMk cId="1478631570" sldId="2147483654"/>
          </pc:sldLayoutMkLst>
        </pc:sldLayoutChg>
        <pc:sldLayoutChg chg="del">
          <pc:chgData name="Mico Siahaan" userId="a87d3b564efc7573" providerId="Windows Live" clId="Web-{B4018C7F-D6E1-4318-A594-597A77491E03}" dt="2023-08-26T14:24:47.789" v="0"/>
          <pc:sldLayoutMkLst>
            <pc:docMk/>
            <pc:sldMasterMk cId="3222786036" sldId="2147483648"/>
            <pc:sldLayoutMk cId="1934072937" sldId="2147483655"/>
          </pc:sldLayoutMkLst>
        </pc:sldLayoutChg>
        <pc:sldLayoutChg chg="del">
          <pc:chgData name="Mico Siahaan" userId="a87d3b564efc7573" providerId="Windows Live" clId="Web-{B4018C7F-D6E1-4318-A594-597A77491E03}" dt="2023-08-26T14:24:47.789" v="0"/>
          <pc:sldLayoutMkLst>
            <pc:docMk/>
            <pc:sldMasterMk cId="3222786036" sldId="2147483648"/>
            <pc:sldLayoutMk cId="1201078734" sldId="2147483656"/>
          </pc:sldLayoutMkLst>
        </pc:sldLayoutChg>
        <pc:sldLayoutChg chg="del">
          <pc:chgData name="Mico Siahaan" userId="a87d3b564efc7573" providerId="Windows Live" clId="Web-{B4018C7F-D6E1-4318-A594-597A77491E03}" dt="2023-08-26T14:24:47.789" v="0"/>
          <pc:sldLayoutMkLst>
            <pc:docMk/>
            <pc:sldMasterMk cId="3222786036" sldId="2147483648"/>
            <pc:sldLayoutMk cId="4086808777" sldId="2147483657"/>
          </pc:sldLayoutMkLst>
        </pc:sldLayoutChg>
        <pc:sldLayoutChg chg="del">
          <pc:chgData name="Mico Siahaan" userId="a87d3b564efc7573" providerId="Windows Live" clId="Web-{B4018C7F-D6E1-4318-A594-597A77491E03}" dt="2023-08-26T14:24:47.789" v="0"/>
          <pc:sldLayoutMkLst>
            <pc:docMk/>
            <pc:sldMasterMk cId="3222786036" sldId="2147483648"/>
            <pc:sldLayoutMk cId="735754483" sldId="2147483658"/>
          </pc:sldLayoutMkLst>
        </pc:sldLayoutChg>
        <pc:sldLayoutChg chg="del">
          <pc:chgData name="Mico Siahaan" userId="a87d3b564efc7573" providerId="Windows Live" clId="Web-{B4018C7F-D6E1-4318-A594-597A77491E03}" dt="2023-08-26T14:24:47.789" v="0"/>
          <pc:sldLayoutMkLst>
            <pc:docMk/>
            <pc:sldMasterMk cId="3222786036" sldId="2147483648"/>
            <pc:sldLayoutMk cId="1193414751" sldId="2147483659"/>
          </pc:sldLayoutMkLst>
        </pc:sldLayoutChg>
      </pc:sldMasterChg>
      <pc:sldMasterChg chg="add addSldLayout modSldLayout">
        <pc:chgData name="Mico Siahaan" userId="a87d3b564efc7573" providerId="Windows Live" clId="Web-{B4018C7F-D6E1-4318-A594-597A77491E03}" dt="2023-08-26T14:24:47.789" v="0"/>
        <pc:sldMasterMkLst>
          <pc:docMk/>
          <pc:sldMasterMk cId="4251182646" sldId="2147483660"/>
        </pc:sldMasterMkLst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3953513775" sldId="2147483661"/>
          </pc:sldLayoutMkLst>
        </pc:sldLayoutChg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2152299984" sldId="2147483662"/>
          </pc:sldLayoutMkLst>
        </pc:sldLayoutChg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1228883833" sldId="2147483663"/>
          </pc:sldLayoutMkLst>
        </pc:sldLayoutChg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1693656655" sldId="2147483664"/>
          </pc:sldLayoutMkLst>
        </pc:sldLayoutChg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2031728236" sldId="2147483665"/>
          </pc:sldLayoutMkLst>
        </pc:sldLayoutChg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2392221068" sldId="2147483666"/>
          </pc:sldLayoutMkLst>
        </pc:sldLayoutChg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1028071968" sldId="2147483667"/>
          </pc:sldLayoutMkLst>
        </pc:sldLayoutChg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280399804" sldId="2147483668"/>
          </pc:sldLayoutMkLst>
        </pc:sldLayoutChg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1840466393" sldId="2147483669"/>
          </pc:sldLayoutMkLst>
        </pc:sldLayoutChg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203556741" sldId="2147483670"/>
          </pc:sldLayoutMkLst>
        </pc:sldLayoutChg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3272673772" sldId="2147483671"/>
          </pc:sldLayoutMkLst>
        </pc:sldLayoutChg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1082870070" sldId="2147483672"/>
          </pc:sldLayoutMkLst>
        </pc:sldLayoutChg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565878702" sldId="2147483673"/>
          </pc:sldLayoutMkLst>
        </pc:sldLayoutChg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3397089351" sldId="2147483674"/>
          </pc:sldLayoutMkLst>
        </pc:sldLayoutChg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904310194" sldId="2147483675"/>
          </pc:sldLayoutMkLst>
        </pc:sldLayoutChg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2414979775" sldId="2147483676"/>
          </pc:sldLayoutMkLst>
        </pc:sldLayoutChg>
        <pc:sldLayoutChg chg="add mod replId">
          <pc:chgData name="Mico Siahaan" userId="a87d3b564efc7573" providerId="Windows Live" clId="Web-{B4018C7F-D6E1-4318-A594-597A77491E03}" dt="2023-08-26T14:24:47.789" v="0"/>
          <pc:sldLayoutMkLst>
            <pc:docMk/>
            <pc:sldMasterMk cId="4251182646" sldId="2147483660"/>
            <pc:sldLayoutMk cId="780120914" sldId="214748367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935FF8-810D-433D-90F5-362B85E045AA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A9B3841-A1C5-45E0-94AF-C38C930E1370}">
      <dgm:prSet/>
      <dgm:spPr/>
      <dgm:t>
        <a:bodyPr/>
        <a:lstStyle/>
        <a:p>
          <a:r>
            <a:rPr lang="en-US"/>
            <a:t>Data &amp; Variabel yang diperlukan?</a:t>
          </a:r>
        </a:p>
      </dgm:t>
    </dgm:pt>
    <dgm:pt modelId="{789EF933-AEE8-47CA-B910-B593003EF5A9}" type="parTrans" cxnId="{D5DAA42F-E394-4DB5-B027-2F65AB77B516}">
      <dgm:prSet/>
      <dgm:spPr/>
      <dgm:t>
        <a:bodyPr/>
        <a:lstStyle/>
        <a:p>
          <a:endParaRPr lang="en-US"/>
        </a:p>
      </dgm:t>
    </dgm:pt>
    <dgm:pt modelId="{6BF67692-DF50-48A3-A7EB-CD5211665910}" type="sibTrans" cxnId="{D5DAA42F-E394-4DB5-B027-2F65AB77B516}">
      <dgm:prSet/>
      <dgm:spPr/>
      <dgm:t>
        <a:bodyPr/>
        <a:lstStyle/>
        <a:p>
          <a:endParaRPr lang="en-US"/>
        </a:p>
      </dgm:t>
    </dgm:pt>
    <dgm:pt modelId="{609A351D-7279-4E9F-B86A-CDCA9E342EA1}">
      <dgm:prSet/>
      <dgm:spPr/>
      <dgm:t>
        <a:bodyPr/>
        <a:lstStyle/>
        <a:p>
          <a:r>
            <a:rPr lang="en-US"/>
            <a:t>Alur / Urutan program?</a:t>
          </a:r>
        </a:p>
      </dgm:t>
    </dgm:pt>
    <dgm:pt modelId="{67687E45-3113-444F-9311-472276ECF3AC}" type="parTrans" cxnId="{E85E78B3-07B1-4596-B445-C18254F2CFE6}">
      <dgm:prSet/>
      <dgm:spPr/>
      <dgm:t>
        <a:bodyPr/>
        <a:lstStyle/>
        <a:p>
          <a:endParaRPr lang="en-US"/>
        </a:p>
      </dgm:t>
    </dgm:pt>
    <dgm:pt modelId="{5CAF93E4-B424-49B0-8542-DD184D589C1B}" type="sibTrans" cxnId="{E85E78B3-07B1-4596-B445-C18254F2CFE6}">
      <dgm:prSet/>
      <dgm:spPr/>
      <dgm:t>
        <a:bodyPr/>
        <a:lstStyle/>
        <a:p>
          <a:endParaRPr lang="en-US"/>
        </a:p>
      </dgm:t>
    </dgm:pt>
    <dgm:pt modelId="{BA15CBF2-DC23-4BEE-ADC4-64191BB784B4}" type="pres">
      <dgm:prSet presAssocID="{B3935FF8-810D-433D-90F5-362B85E045A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E7275D-DB5E-4096-BC01-768CF0EE78AF}" type="pres">
      <dgm:prSet presAssocID="{6A9B3841-A1C5-45E0-94AF-C38C930E1370}" presName="root" presStyleCnt="0"/>
      <dgm:spPr/>
    </dgm:pt>
    <dgm:pt modelId="{02738063-15ED-46BB-B9D7-E3F50D1C8401}" type="pres">
      <dgm:prSet presAssocID="{6A9B3841-A1C5-45E0-94AF-C38C930E1370}" presName="rootComposite" presStyleCnt="0"/>
      <dgm:spPr/>
    </dgm:pt>
    <dgm:pt modelId="{7EAA8FC6-5E51-49E5-9C9C-4CF098EC08B5}" type="pres">
      <dgm:prSet presAssocID="{6A9B3841-A1C5-45E0-94AF-C38C930E1370}" presName="rootText" presStyleLbl="node1" presStyleIdx="0" presStyleCnt="2"/>
      <dgm:spPr/>
    </dgm:pt>
    <dgm:pt modelId="{14E54101-D32F-4D21-9F94-8810ACB80192}" type="pres">
      <dgm:prSet presAssocID="{6A9B3841-A1C5-45E0-94AF-C38C930E1370}" presName="rootConnector" presStyleLbl="node1" presStyleIdx="0" presStyleCnt="2"/>
      <dgm:spPr/>
    </dgm:pt>
    <dgm:pt modelId="{D86BB7E0-985D-4E34-B966-0BE3AF0E037F}" type="pres">
      <dgm:prSet presAssocID="{6A9B3841-A1C5-45E0-94AF-C38C930E1370}" presName="childShape" presStyleCnt="0"/>
      <dgm:spPr/>
    </dgm:pt>
    <dgm:pt modelId="{54AC387F-368C-42FD-AF03-38EB4D67AFC6}" type="pres">
      <dgm:prSet presAssocID="{609A351D-7279-4E9F-B86A-CDCA9E342EA1}" presName="root" presStyleCnt="0"/>
      <dgm:spPr/>
    </dgm:pt>
    <dgm:pt modelId="{7E865D66-D413-4CC6-B913-6208234354A5}" type="pres">
      <dgm:prSet presAssocID="{609A351D-7279-4E9F-B86A-CDCA9E342EA1}" presName="rootComposite" presStyleCnt="0"/>
      <dgm:spPr/>
    </dgm:pt>
    <dgm:pt modelId="{90CEDCAE-B5F2-4F4A-9320-32DB8E0D8133}" type="pres">
      <dgm:prSet presAssocID="{609A351D-7279-4E9F-B86A-CDCA9E342EA1}" presName="rootText" presStyleLbl="node1" presStyleIdx="1" presStyleCnt="2"/>
      <dgm:spPr/>
    </dgm:pt>
    <dgm:pt modelId="{9CAE71EE-D073-467A-B488-2FD048EB12EE}" type="pres">
      <dgm:prSet presAssocID="{609A351D-7279-4E9F-B86A-CDCA9E342EA1}" presName="rootConnector" presStyleLbl="node1" presStyleIdx="1" presStyleCnt="2"/>
      <dgm:spPr/>
    </dgm:pt>
    <dgm:pt modelId="{934CFF00-DB6A-470E-AEA4-AB7D21CC26CE}" type="pres">
      <dgm:prSet presAssocID="{609A351D-7279-4E9F-B86A-CDCA9E342EA1}" presName="childShape" presStyleCnt="0"/>
      <dgm:spPr/>
    </dgm:pt>
  </dgm:ptLst>
  <dgm:cxnLst>
    <dgm:cxn modelId="{A4210F2E-0669-4480-A950-FFE94D4D7A8A}" type="presOf" srcId="{609A351D-7279-4E9F-B86A-CDCA9E342EA1}" destId="{90CEDCAE-B5F2-4F4A-9320-32DB8E0D8133}" srcOrd="0" destOrd="0" presId="urn:microsoft.com/office/officeart/2005/8/layout/hierarchy3"/>
    <dgm:cxn modelId="{D5DAA42F-E394-4DB5-B027-2F65AB77B516}" srcId="{B3935FF8-810D-433D-90F5-362B85E045AA}" destId="{6A9B3841-A1C5-45E0-94AF-C38C930E1370}" srcOrd="0" destOrd="0" parTransId="{789EF933-AEE8-47CA-B910-B593003EF5A9}" sibTransId="{6BF67692-DF50-48A3-A7EB-CD5211665910}"/>
    <dgm:cxn modelId="{AC06EE3E-4398-49B6-A474-5B4862D0F48C}" type="presOf" srcId="{609A351D-7279-4E9F-B86A-CDCA9E342EA1}" destId="{9CAE71EE-D073-467A-B488-2FD048EB12EE}" srcOrd="1" destOrd="0" presId="urn:microsoft.com/office/officeart/2005/8/layout/hierarchy3"/>
    <dgm:cxn modelId="{FE734894-A6BB-4AF6-99B1-1827E8D71C34}" type="presOf" srcId="{B3935FF8-810D-433D-90F5-362B85E045AA}" destId="{BA15CBF2-DC23-4BEE-ADC4-64191BB784B4}" srcOrd="0" destOrd="0" presId="urn:microsoft.com/office/officeart/2005/8/layout/hierarchy3"/>
    <dgm:cxn modelId="{E6C23D9A-0DBE-45A3-B1AA-48FD3CF712C5}" type="presOf" srcId="{6A9B3841-A1C5-45E0-94AF-C38C930E1370}" destId="{7EAA8FC6-5E51-49E5-9C9C-4CF098EC08B5}" srcOrd="0" destOrd="0" presId="urn:microsoft.com/office/officeart/2005/8/layout/hierarchy3"/>
    <dgm:cxn modelId="{E85E78B3-07B1-4596-B445-C18254F2CFE6}" srcId="{B3935FF8-810D-433D-90F5-362B85E045AA}" destId="{609A351D-7279-4E9F-B86A-CDCA9E342EA1}" srcOrd="1" destOrd="0" parTransId="{67687E45-3113-444F-9311-472276ECF3AC}" sibTransId="{5CAF93E4-B424-49B0-8542-DD184D589C1B}"/>
    <dgm:cxn modelId="{527EC2F2-1F89-45FF-AF30-C38EF841CBEF}" type="presOf" srcId="{6A9B3841-A1C5-45E0-94AF-C38C930E1370}" destId="{14E54101-D32F-4D21-9F94-8810ACB80192}" srcOrd="1" destOrd="0" presId="urn:microsoft.com/office/officeart/2005/8/layout/hierarchy3"/>
    <dgm:cxn modelId="{692CDE56-BA22-472C-8EC4-379DCC4F816E}" type="presParOf" srcId="{BA15CBF2-DC23-4BEE-ADC4-64191BB784B4}" destId="{62E7275D-DB5E-4096-BC01-768CF0EE78AF}" srcOrd="0" destOrd="0" presId="urn:microsoft.com/office/officeart/2005/8/layout/hierarchy3"/>
    <dgm:cxn modelId="{6AFAAA3B-F04D-4429-8DAF-E8E8D5AA154E}" type="presParOf" srcId="{62E7275D-DB5E-4096-BC01-768CF0EE78AF}" destId="{02738063-15ED-46BB-B9D7-E3F50D1C8401}" srcOrd="0" destOrd="0" presId="urn:microsoft.com/office/officeart/2005/8/layout/hierarchy3"/>
    <dgm:cxn modelId="{FCEC6E67-6C73-47E9-97CD-CEB401A1546A}" type="presParOf" srcId="{02738063-15ED-46BB-B9D7-E3F50D1C8401}" destId="{7EAA8FC6-5E51-49E5-9C9C-4CF098EC08B5}" srcOrd="0" destOrd="0" presId="urn:microsoft.com/office/officeart/2005/8/layout/hierarchy3"/>
    <dgm:cxn modelId="{BFD46CCD-48DD-4C72-93C0-2AC811F57AB4}" type="presParOf" srcId="{02738063-15ED-46BB-B9D7-E3F50D1C8401}" destId="{14E54101-D32F-4D21-9F94-8810ACB80192}" srcOrd="1" destOrd="0" presId="urn:microsoft.com/office/officeart/2005/8/layout/hierarchy3"/>
    <dgm:cxn modelId="{AC918AA4-7B52-4DAA-93BC-0DD5CD27FE79}" type="presParOf" srcId="{62E7275D-DB5E-4096-BC01-768CF0EE78AF}" destId="{D86BB7E0-985D-4E34-B966-0BE3AF0E037F}" srcOrd="1" destOrd="0" presId="urn:microsoft.com/office/officeart/2005/8/layout/hierarchy3"/>
    <dgm:cxn modelId="{BD9C7419-2DF2-47B5-A1C4-8BF9CAFA28FC}" type="presParOf" srcId="{BA15CBF2-DC23-4BEE-ADC4-64191BB784B4}" destId="{54AC387F-368C-42FD-AF03-38EB4D67AFC6}" srcOrd="1" destOrd="0" presId="urn:microsoft.com/office/officeart/2005/8/layout/hierarchy3"/>
    <dgm:cxn modelId="{3EC1D1CE-4E32-47D8-9800-31B6EF5D31A7}" type="presParOf" srcId="{54AC387F-368C-42FD-AF03-38EB4D67AFC6}" destId="{7E865D66-D413-4CC6-B913-6208234354A5}" srcOrd="0" destOrd="0" presId="urn:microsoft.com/office/officeart/2005/8/layout/hierarchy3"/>
    <dgm:cxn modelId="{D3E34EED-6B43-4B5E-87B7-F5AE4CD8893B}" type="presParOf" srcId="{7E865D66-D413-4CC6-B913-6208234354A5}" destId="{90CEDCAE-B5F2-4F4A-9320-32DB8E0D8133}" srcOrd="0" destOrd="0" presId="urn:microsoft.com/office/officeart/2005/8/layout/hierarchy3"/>
    <dgm:cxn modelId="{495C3D12-D2D9-49AA-9903-38F0E2485541}" type="presParOf" srcId="{7E865D66-D413-4CC6-B913-6208234354A5}" destId="{9CAE71EE-D073-467A-B488-2FD048EB12EE}" srcOrd="1" destOrd="0" presId="urn:microsoft.com/office/officeart/2005/8/layout/hierarchy3"/>
    <dgm:cxn modelId="{A42AACB0-752E-4FF6-A008-1D0634C67602}" type="presParOf" srcId="{54AC387F-368C-42FD-AF03-38EB4D67AFC6}" destId="{934CFF00-DB6A-470E-AEA4-AB7D21CC26C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629A17-B802-4804-8E78-74357589A037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3E6294E-0EC0-4AB5-B877-2B0A0FF749F9}">
      <dgm:prSet/>
      <dgm:spPr/>
      <dgm:t>
        <a:bodyPr/>
        <a:lstStyle/>
        <a:p>
          <a:r>
            <a:rPr lang="en-US"/>
            <a:t>Data &amp; Variabel yang diperlukan? </a:t>
          </a:r>
        </a:p>
      </dgm:t>
    </dgm:pt>
    <dgm:pt modelId="{4DDD51D8-6F28-4BF9-B671-4842B4004DB3}" type="parTrans" cxnId="{F334349C-332D-4638-9FFF-52D659DD2717}">
      <dgm:prSet/>
      <dgm:spPr/>
      <dgm:t>
        <a:bodyPr/>
        <a:lstStyle/>
        <a:p>
          <a:endParaRPr lang="en-US"/>
        </a:p>
      </dgm:t>
    </dgm:pt>
    <dgm:pt modelId="{1A5849C5-4743-436E-89E8-ADC5D045D236}" type="sibTrans" cxnId="{F334349C-332D-4638-9FFF-52D659DD2717}">
      <dgm:prSet/>
      <dgm:spPr/>
      <dgm:t>
        <a:bodyPr/>
        <a:lstStyle/>
        <a:p>
          <a:endParaRPr lang="en-US"/>
        </a:p>
      </dgm:t>
    </dgm:pt>
    <dgm:pt modelId="{6B1D98EC-B89E-448A-BA4F-49830EDBBA79}">
      <dgm:prSet/>
      <dgm:spPr/>
      <dgm:t>
        <a:bodyPr/>
        <a:lstStyle/>
        <a:p>
          <a:r>
            <a:rPr lang="en-US"/>
            <a:t>Bilangan/angka yang ditebak (random)</a:t>
          </a:r>
        </a:p>
      </dgm:t>
    </dgm:pt>
    <dgm:pt modelId="{AA9954A0-1E1B-4011-A4A7-0DA30818DA4A}" type="parTrans" cxnId="{05BAFF49-6142-43FE-A47E-289D5F2599A7}">
      <dgm:prSet/>
      <dgm:spPr/>
      <dgm:t>
        <a:bodyPr/>
        <a:lstStyle/>
        <a:p>
          <a:endParaRPr lang="en-US"/>
        </a:p>
      </dgm:t>
    </dgm:pt>
    <dgm:pt modelId="{A6602F1D-0F8C-42C3-83B0-8CD0C5EA22A4}" type="sibTrans" cxnId="{05BAFF49-6142-43FE-A47E-289D5F2599A7}">
      <dgm:prSet/>
      <dgm:spPr/>
      <dgm:t>
        <a:bodyPr/>
        <a:lstStyle/>
        <a:p>
          <a:endParaRPr lang="en-US"/>
        </a:p>
      </dgm:t>
    </dgm:pt>
    <dgm:pt modelId="{7990F58C-9F1E-427D-A4BB-609F0F248A5A}">
      <dgm:prSet/>
      <dgm:spPr/>
      <dgm:t>
        <a:bodyPr/>
        <a:lstStyle/>
        <a:p>
          <a:r>
            <a:rPr lang="en-US"/>
            <a:t>Angka tebakan</a:t>
          </a:r>
        </a:p>
      </dgm:t>
    </dgm:pt>
    <dgm:pt modelId="{80EBEE37-8D26-403A-A31C-C857CF7B9787}" type="parTrans" cxnId="{455363B2-8292-4E04-B575-4A99396A985B}">
      <dgm:prSet/>
      <dgm:spPr/>
      <dgm:t>
        <a:bodyPr/>
        <a:lstStyle/>
        <a:p>
          <a:endParaRPr lang="en-US"/>
        </a:p>
      </dgm:t>
    </dgm:pt>
    <dgm:pt modelId="{170B0127-4431-46D6-8206-811EC88A84A5}" type="sibTrans" cxnId="{455363B2-8292-4E04-B575-4A99396A985B}">
      <dgm:prSet/>
      <dgm:spPr/>
      <dgm:t>
        <a:bodyPr/>
        <a:lstStyle/>
        <a:p>
          <a:endParaRPr lang="en-US"/>
        </a:p>
      </dgm:t>
    </dgm:pt>
    <dgm:pt modelId="{623E4C43-FF56-4C2E-815A-AFA03F26FA1F}">
      <dgm:prSet/>
      <dgm:spPr/>
      <dgm:t>
        <a:bodyPr/>
        <a:lstStyle/>
        <a:p>
          <a:r>
            <a:rPr lang="en-US"/>
            <a:t>Angka untuk tracking sudah menebak berapa kali</a:t>
          </a:r>
        </a:p>
      </dgm:t>
    </dgm:pt>
    <dgm:pt modelId="{D0032212-F957-4D3E-A7CC-6CE2EBBFE788}" type="parTrans" cxnId="{9DF26F0A-26B2-444B-BB11-2178A4C7F157}">
      <dgm:prSet/>
      <dgm:spPr/>
      <dgm:t>
        <a:bodyPr/>
        <a:lstStyle/>
        <a:p>
          <a:endParaRPr lang="en-US"/>
        </a:p>
      </dgm:t>
    </dgm:pt>
    <dgm:pt modelId="{C31BEA12-9E21-4F87-9D67-327EF31E1262}" type="sibTrans" cxnId="{9DF26F0A-26B2-444B-BB11-2178A4C7F157}">
      <dgm:prSet/>
      <dgm:spPr/>
      <dgm:t>
        <a:bodyPr/>
        <a:lstStyle/>
        <a:p>
          <a:endParaRPr lang="en-US"/>
        </a:p>
      </dgm:t>
    </dgm:pt>
    <dgm:pt modelId="{26051CFD-D193-49B5-BD4F-DB101F8CCE10}">
      <dgm:prSet/>
      <dgm:spPr/>
      <dgm:t>
        <a:bodyPr/>
        <a:lstStyle/>
        <a:p>
          <a:r>
            <a:rPr lang="en-US"/>
            <a:t>Lainnya?</a:t>
          </a:r>
        </a:p>
      </dgm:t>
    </dgm:pt>
    <dgm:pt modelId="{66071F93-FDC4-4A0B-AF60-EDCECA82536C}" type="parTrans" cxnId="{72A09860-C50C-4C4D-9F80-FC84F9566848}">
      <dgm:prSet/>
      <dgm:spPr/>
      <dgm:t>
        <a:bodyPr/>
        <a:lstStyle/>
        <a:p>
          <a:endParaRPr lang="en-US"/>
        </a:p>
      </dgm:t>
    </dgm:pt>
    <dgm:pt modelId="{AD74F5B3-F7FE-4261-A05A-5E139D7B3E69}" type="sibTrans" cxnId="{72A09860-C50C-4C4D-9F80-FC84F9566848}">
      <dgm:prSet/>
      <dgm:spPr/>
      <dgm:t>
        <a:bodyPr/>
        <a:lstStyle/>
        <a:p>
          <a:endParaRPr lang="en-US"/>
        </a:p>
      </dgm:t>
    </dgm:pt>
    <dgm:pt modelId="{3362EFB5-4D11-4FF7-A7F1-99E7087B61B7}">
      <dgm:prSet/>
      <dgm:spPr/>
      <dgm:t>
        <a:bodyPr/>
        <a:lstStyle/>
        <a:p>
          <a:r>
            <a:rPr lang="en-US"/>
            <a:t>Alur / Urutan program?</a:t>
          </a:r>
        </a:p>
      </dgm:t>
    </dgm:pt>
    <dgm:pt modelId="{65C13167-6221-40A4-B1CE-5F3BCB363D4D}" type="parTrans" cxnId="{C19E54C0-50F7-43DE-A1C9-9826E393FAC7}">
      <dgm:prSet/>
      <dgm:spPr/>
      <dgm:t>
        <a:bodyPr/>
        <a:lstStyle/>
        <a:p>
          <a:endParaRPr lang="en-US"/>
        </a:p>
      </dgm:t>
    </dgm:pt>
    <dgm:pt modelId="{437B9F0C-3A92-45B7-B9EE-3E0E95AEA07D}" type="sibTrans" cxnId="{C19E54C0-50F7-43DE-A1C9-9826E393FAC7}">
      <dgm:prSet/>
      <dgm:spPr/>
      <dgm:t>
        <a:bodyPr/>
        <a:lstStyle/>
        <a:p>
          <a:endParaRPr lang="en-US"/>
        </a:p>
      </dgm:t>
    </dgm:pt>
    <dgm:pt modelId="{D66DF234-BDD1-44EC-98B8-23CFB3AEB7D2}">
      <dgm:prSet/>
      <dgm:spPr/>
      <dgm:t>
        <a:bodyPr/>
        <a:lstStyle/>
        <a:p>
          <a:r>
            <a:rPr lang="en-US"/>
            <a:t>Set bilangan angka yang ditebak (random)</a:t>
          </a:r>
        </a:p>
      </dgm:t>
    </dgm:pt>
    <dgm:pt modelId="{058F9044-70D7-403E-BA0E-6A94B23FE73D}" type="parTrans" cxnId="{113D2609-40A2-4147-9903-8A3D238C308F}">
      <dgm:prSet/>
      <dgm:spPr/>
      <dgm:t>
        <a:bodyPr/>
        <a:lstStyle/>
        <a:p>
          <a:endParaRPr lang="en-US"/>
        </a:p>
      </dgm:t>
    </dgm:pt>
    <dgm:pt modelId="{95CB8663-7829-41D8-A397-14E587E24D77}" type="sibTrans" cxnId="{113D2609-40A2-4147-9903-8A3D238C308F}">
      <dgm:prSet/>
      <dgm:spPr/>
      <dgm:t>
        <a:bodyPr/>
        <a:lstStyle/>
        <a:p>
          <a:endParaRPr lang="en-US"/>
        </a:p>
      </dgm:t>
    </dgm:pt>
    <dgm:pt modelId="{7148A374-599E-48E2-B029-7F4DCEA71A1E}">
      <dgm:prSet/>
      <dgm:spPr/>
      <dgm:t>
        <a:bodyPr/>
        <a:lstStyle/>
        <a:p>
          <a:r>
            <a:rPr lang="en-US"/>
            <a:t>Beritahukan user berapa kesempatan menebak</a:t>
          </a:r>
        </a:p>
      </dgm:t>
    </dgm:pt>
    <dgm:pt modelId="{F5DF03D9-4D32-4A03-A876-2DB3C65A10D4}" type="parTrans" cxnId="{F49DE738-2831-4BE5-9F8F-5E632816AD55}">
      <dgm:prSet/>
      <dgm:spPr/>
      <dgm:t>
        <a:bodyPr/>
        <a:lstStyle/>
        <a:p>
          <a:endParaRPr lang="en-US"/>
        </a:p>
      </dgm:t>
    </dgm:pt>
    <dgm:pt modelId="{6E1A40D4-CA56-40E4-A395-EC9DC3073FF3}" type="sibTrans" cxnId="{F49DE738-2831-4BE5-9F8F-5E632816AD55}">
      <dgm:prSet/>
      <dgm:spPr/>
      <dgm:t>
        <a:bodyPr/>
        <a:lstStyle/>
        <a:p>
          <a:endParaRPr lang="en-US"/>
        </a:p>
      </dgm:t>
    </dgm:pt>
    <dgm:pt modelId="{38403D43-12C3-49B2-A699-04128804A1B6}">
      <dgm:prSet/>
      <dgm:spPr/>
      <dgm:t>
        <a:bodyPr/>
        <a:lstStyle/>
        <a:p>
          <a:r>
            <a:rPr lang="en-US"/>
            <a:t>Dapatkan tebakan dari user</a:t>
          </a:r>
        </a:p>
      </dgm:t>
    </dgm:pt>
    <dgm:pt modelId="{97337A0F-1D76-40B6-8C21-B21A8EAA3225}" type="parTrans" cxnId="{F9B1F83F-10C2-404B-B232-152C06F586E5}">
      <dgm:prSet/>
      <dgm:spPr/>
      <dgm:t>
        <a:bodyPr/>
        <a:lstStyle/>
        <a:p>
          <a:endParaRPr lang="en-US"/>
        </a:p>
      </dgm:t>
    </dgm:pt>
    <dgm:pt modelId="{DEBD891C-5308-4AD1-B93E-3FDE193872AF}" type="sibTrans" cxnId="{F9B1F83F-10C2-404B-B232-152C06F586E5}">
      <dgm:prSet/>
      <dgm:spPr/>
      <dgm:t>
        <a:bodyPr/>
        <a:lstStyle/>
        <a:p>
          <a:endParaRPr lang="en-US"/>
        </a:p>
      </dgm:t>
    </dgm:pt>
    <dgm:pt modelId="{25646E9F-D315-4151-B2D5-4335E0AAAD4E}">
      <dgm:prSet/>
      <dgm:spPr/>
      <dgm:t>
        <a:bodyPr/>
        <a:lstStyle/>
        <a:p>
          <a:r>
            <a:rPr lang="en-US"/>
            <a:t>Bandingkan tebakan dengan angka random</a:t>
          </a:r>
        </a:p>
      </dgm:t>
    </dgm:pt>
    <dgm:pt modelId="{DAA5076D-C9E3-454C-939C-AE29FA93EBB3}" type="parTrans" cxnId="{1B2F9C24-CCF1-4FE3-AC35-208246D310A2}">
      <dgm:prSet/>
      <dgm:spPr/>
      <dgm:t>
        <a:bodyPr/>
        <a:lstStyle/>
        <a:p>
          <a:endParaRPr lang="en-US"/>
        </a:p>
      </dgm:t>
    </dgm:pt>
    <dgm:pt modelId="{2F273BB3-534F-4BD1-A164-6F9F19890EDF}" type="sibTrans" cxnId="{1B2F9C24-CCF1-4FE3-AC35-208246D310A2}">
      <dgm:prSet/>
      <dgm:spPr/>
      <dgm:t>
        <a:bodyPr/>
        <a:lstStyle/>
        <a:p>
          <a:endParaRPr lang="en-US"/>
        </a:p>
      </dgm:t>
    </dgm:pt>
    <dgm:pt modelId="{3D4C8D60-08AE-418F-94E9-71C73AC13D94}">
      <dgm:prSet/>
      <dgm:spPr/>
      <dgm:t>
        <a:bodyPr/>
        <a:lstStyle/>
        <a:p>
          <a:r>
            <a:rPr lang="en-US"/>
            <a:t>Jika tebakan lebih besar, beritahu user. Jika tebakan lebih kecil, beritahu user</a:t>
          </a:r>
        </a:p>
      </dgm:t>
    </dgm:pt>
    <dgm:pt modelId="{1529594B-7FE8-4A28-B7CC-069FFD73013F}" type="parTrans" cxnId="{7699D0CE-A1DE-4CA7-9D2C-EB7C25AA67AE}">
      <dgm:prSet/>
      <dgm:spPr/>
      <dgm:t>
        <a:bodyPr/>
        <a:lstStyle/>
        <a:p>
          <a:endParaRPr lang="en-US"/>
        </a:p>
      </dgm:t>
    </dgm:pt>
    <dgm:pt modelId="{39E9527D-A7FA-40A5-84A2-A42515115D61}" type="sibTrans" cxnId="{7699D0CE-A1DE-4CA7-9D2C-EB7C25AA67AE}">
      <dgm:prSet/>
      <dgm:spPr/>
      <dgm:t>
        <a:bodyPr/>
        <a:lstStyle/>
        <a:p>
          <a:endParaRPr lang="en-US"/>
        </a:p>
      </dgm:t>
    </dgm:pt>
    <dgm:pt modelId="{6A05B78A-35A6-4E4B-8D17-7E7568D63D24}">
      <dgm:prSet/>
      <dgm:spPr/>
      <dgm:t>
        <a:bodyPr/>
        <a:lstStyle/>
        <a:p>
          <a:r>
            <a:rPr lang="en-US"/>
            <a:t>Selanjutnya?</a:t>
          </a:r>
        </a:p>
      </dgm:t>
    </dgm:pt>
    <dgm:pt modelId="{DAAC48D9-380D-49E5-83FA-C86D890C0A3C}" type="parTrans" cxnId="{40BF934C-0487-4E81-816F-07864E50C5F5}">
      <dgm:prSet/>
      <dgm:spPr/>
      <dgm:t>
        <a:bodyPr/>
        <a:lstStyle/>
        <a:p>
          <a:endParaRPr lang="en-US"/>
        </a:p>
      </dgm:t>
    </dgm:pt>
    <dgm:pt modelId="{4E6C6AD7-C977-4CA6-A90D-87A544EBF3FF}" type="sibTrans" cxnId="{40BF934C-0487-4E81-816F-07864E50C5F5}">
      <dgm:prSet/>
      <dgm:spPr/>
      <dgm:t>
        <a:bodyPr/>
        <a:lstStyle/>
        <a:p>
          <a:endParaRPr lang="en-US"/>
        </a:p>
      </dgm:t>
    </dgm:pt>
    <dgm:pt modelId="{E48131FE-9347-45B3-86ED-CF060D151309}" type="pres">
      <dgm:prSet presAssocID="{C4629A17-B802-4804-8E78-74357589A037}" presName="Name0" presStyleCnt="0">
        <dgm:presLayoutVars>
          <dgm:dir/>
          <dgm:animLvl val="lvl"/>
          <dgm:resizeHandles val="exact"/>
        </dgm:presLayoutVars>
      </dgm:prSet>
      <dgm:spPr/>
    </dgm:pt>
    <dgm:pt modelId="{66916952-4FBC-419B-B8C0-FC492DEA1E7B}" type="pres">
      <dgm:prSet presAssocID="{C3E6294E-0EC0-4AB5-B877-2B0A0FF749F9}" presName="composite" presStyleCnt="0"/>
      <dgm:spPr/>
    </dgm:pt>
    <dgm:pt modelId="{56E0C6E6-3390-469E-9370-321CCFD30B58}" type="pres">
      <dgm:prSet presAssocID="{C3E6294E-0EC0-4AB5-B877-2B0A0FF749F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CC2F31D-32B2-46BE-AA74-91DFF66D3ECE}" type="pres">
      <dgm:prSet presAssocID="{C3E6294E-0EC0-4AB5-B877-2B0A0FF749F9}" presName="desTx" presStyleLbl="alignAccFollowNode1" presStyleIdx="0" presStyleCnt="2">
        <dgm:presLayoutVars>
          <dgm:bulletEnabled val="1"/>
        </dgm:presLayoutVars>
      </dgm:prSet>
      <dgm:spPr/>
    </dgm:pt>
    <dgm:pt modelId="{BCA7F1A6-16D8-464D-9D69-03C2E76C8A53}" type="pres">
      <dgm:prSet presAssocID="{1A5849C5-4743-436E-89E8-ADC5D045D236}" presName="space" presStyleCnt="0"/>
      <dgm:spPr/>
    </dgm:pt>
    <dgm:pt modelId="{161170A5-658B-4C8E-B588-9269F925295D}" type="pres">
      <dgm:prSet presAssocID="{3362EFB5-4D11-4FF7-A7F1-99E7087B61B7}" presName="composite" presStyleCnt="0"/>
      <dgm:spPr/>
    </dgm:pt>
    <dgm:pt modelId="{C2AE52BA-7D55-4D42-91B9-5F30840A50FD}" type="pres">
      <dgm:prSet presAssocID="{3362EFB5-4D11-4FF7-A7F1-99E7087B61B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ECEE112-95CF-40C4-BCAC-004FE30406E5}" type="pres">
      <dgm:prSet presAssocID="{3362EFB5-4D11-4FF7-A7F1-99E7087B61B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D94DC07-7A71-4552-93A2-5075BD7F80DE}" type="presOf" srcId="{3362EFB5-4D11-4FF7-A7F1-99E7087B61B7}" destId="{C2AE52BA-7D55-4D42-91B9-5F30840A50FD}" srcOrd="0" destOrd="0" presId="urn:microsoft.com/office/officeart/2005/8/layout/hList1"/>
    <dgm:cxn modelId="{113D2609-40A2-4147-9903-8A3D238C308F}" srcId="{3362EFB5-4D11-4FF7-A7F1-99E7087B61B7}" destId="{D66DF234-BDD1-44EC-98B8-23CFB3AEB7D2}" srcOrd="0" destOrd="0" parTransId="{058F9044-70D7-403E-BA0E-6A94B23FE73D}" sibTransId="{95CB8663-7829-41D8-A397-14E587E24D77}"/>
    <dgm:cxn modelId="{9DF26F0A-26B2-444B-BB11-2178A4C7F157}" srcId="{C3E6294E-0EC0-4AB5-B877-2B0A0FF749F9}" destId="{623E4C43-FF56-4C2E-815A-AFA03F26FA1F}" srcOrd="2" destOrd="0" parTransId="{D0032212-F957-4D3E-A7CC-6CE2EBBFE788}" sibTransId="{C31BEA12-9E21-4F87-9D67-327EF31E1262}"/>
    <dgm:cxn modelId="{5CE7B01F-0D6D-43A6-A8B1-182C8AAE3030}" type="presOf" srcId="{C4629A17-B802-4804-8E78-74357589A037}" destId="{E48131FE-9347-45B3-86ED-CF060D151309}" srcOrd="0" destOrd="0" presId="urn:microsoft.com/office/officeart/2005/8/layout/hList1"/>
    <dgm:cxn modelId="{1B2F9C24-CCF1-4FE3-AC35-208246D310A2}" srcId="{3362EFB5-4D11-4FF7-A7F1-99E7087B61B7}" destId="{25646E9F-D315-4151-B2D5-4335E0AAAD4E}" srcOrd="3" destOrd="0" parTransId="{DAA5076D-C9E3-454C-939C-AE29FA93EBB3}" sibTransId="{2F273BB3-534F-4BD1-A164-6F9F19890EDF}"/>
    <dgm:cxn modelId="{53C1D035-1041-4853-85F8-5438C26F3DE7}" type="presOf" srcId="{D66DF234-BDD1-44EC-98B8-23CFB3AEB7D2}" destId="{5ECEE112-95CF-40C4-BCAC-004FE30406E5}" srcOrd="0" destOrd="0" presId="urn:microsoft.com/office/officeart/2005/8/layout/hList1"/>
    <dgm:cxn modelId="{F49DE738-2831-4BE5-9F8F-5E632816AD55}" srcId="{3362EFB5-4D11-4FF7-A7F1-99E7087B61B7}" destId="{7148A374-599E-48E2-B029-7F4DCEA71A1E}" srcOrd="1" destOrd="0" parTransId="{F5DF03D9-4D32-4A03-A876-2DB3C65A10D4}" sibTransId="{6E1A40D4-CA56-40E4-A395-EC9DC3073FF3}"/>
    <dgm:cxn modelId="{F9B1F83F-10C2-404B-B232-152C06F586E5}" srcId="{3362EFB5-4D11-4FF7-A7F1-99E7087B61B7}" destId="{38403D43-12C3-49B2-A699-04128804A1B6}" srcOrd="2" destOrd="0" parTransId="{97337A0F-1D76-40B6-8C21-B21A8EAA3225}" sibTransId="{DEBD891C-5308-4AD1-B93E-3FDE193872AF}"/>
    <dgm:cxn modelId="{72A09860-C50C-4C4D-9F80-FC84F9566848}" srcId="{C3E6294E-0EC0-4AB5-B877-2B0A0FF749F9}" destId="{26051CFD-D193-49B5-BD4F-DB101F8CCE10}" srcOrd="3" destOrd="0" parTransId="{66071F93-FDC4-4A0B-AF60-EDCECA82536C}" sibTransId="{AD74F5B3-F7FE-4261-A05A-5E139D7B3E69}"/>
    <dgm:cxn modelId="{81A6CB45-3AE5-47F9-B714-A8E0BBC63416}" type="presOf" srcId="{6B1D98EC-B89E-448A-BA4F-49830EDBBA79}" destId="{ACC2F31D-32B2-46BE-AA74-91DFF66D3ECE}" srcOrd="0" destOrd="0" presId="urn:microsoft.com/office/officeart/2005/8/layout/hList1"/>
    <dgm:cxn modelId="{05BAFF49-6142-43FE-A47E-289D5F2599A7}" srcId="{C3E6294E-0EC0-4AB5-B877-2B0A0FF749F9}" destId="{6B1D98EC-B89E-448A-BA4F-49830EDBBA79}" srcOrd="0" destOrd="0" parTransId="{AA9954A0-1E1B-4011-A4A7-0DA30818DA4A}" sibTransId="{A6602F1D-0F8C-42C3-83B0-8CD0C5EA22A4}"/>
    <dgm:cxn modelId="{40BF934C-0487-4E81-816F-07864E50C5F5}" srcId="{3362EFB5-4D11-4FF7-A7F1-99E7087B61B7}" destId="{6A05B78A-35A6-4E4B-8D17-7E7568D63D24}" srcOrd="5" destOrd="0" parTransId="{DAAC48D9-380D-49E5-83FA-C86D890C0A3C}" sibTransId="{4E6C6AD7-C977-4CA6-A90D-87A544EBF3FF}"/>
    <dgm:cxn modelId="{DD061779-8520-4BD4-92B3-9C241B487AB9}" type="presOf" srcId="{C3E6294E-0EC0-4AB5-B877-2B0A0FF749F9}" destId="{56E0C6E6-3390-469E-9370-321CCFD30B58}" srcOrd="0" destOrd="0" presId="urn:microsoft.com/office/officeart/2005/8/layout/hList1"/>
    <dgm:cxn modelId="{29A7068A-B10E-43CE-ACB7-8D387B82E561}" type="presOf" srcId="{6A05B78A-35A6-4E4B-8D17-7E7568D63D24}" destId="{5ECEE112-95CF-40C4-BCAC-004FE30406E5}" srcOrd="0" destOrd="5" presId="urn:microsoft.com/office/officeart/2005/8/layout/hList1"/>
    <dgm:cxn modelId="{114BAC99-9EAA-48AD-A7AF-8FF2BC14B500}" type="presOf" srcId="{3D4C8D60-08AE-418F-94E9-71C73AC13D94}" destId="{5ECEE112-95CF-40C4-BCAC-004FE30406E5}" srcOrd="0" destOrd="4" presId="urn:microsoft.com/office/officeart/2005/8/layout/hList1"/>
    <dgm:cxn modelId="{F334349C-332D-4638-9FFF-52D659DD2717}" srcId="{C4629A17-B802-4804-8E78-74357589A037}" destId="{C3E6294E-0EC0-4AB5-B877-2B0A0FF749F9}" srcOrd="0" destOrd="0" parTransId="{4DDD51D8-6F28-4BF9-B671-4842B4004DB3}" sibTransId="{1A5849C5-4743-436E-89E8-ADC5D045D236}"/>
    <dgm:cxn modelId="{A05AF0AB-B37A-48D7-9734-F41CCF22EE53}" type="presOf" srcId="{38403D43-12C3-49B2-A699-04128804A1B6}" destId="{5ECEE112-95CF-40C4-BCAC-004FE30406E5}" srcOrd="0" destOrd="2" presId="urn:microsoft.com/office/officeart/2005/8/layout/hList1"/>
    <dgm:cxn modelId="{AC3CBAAD-8CD6-4942-BB2E-F8283692C20F}" type="presOf" srcId="{623E4C43-FF56-4C2E-815A-AFA03F26FA1F}" destId="{ACC2F31D-32B2-46BE-AA74-91DFF66D3ECE}" srcOrd="0" destOrd="2" presId="urn:microsoft.com/office/officeart/2005/8/layout/hList1"/>
    <dgm:cxn modelId="{2A6A15B0-EAF8-42D4-921E-FF13797CBD98}" type="presOf" srcId="{7148A374-599E-48E2-B029-7F4DCEA71A1E}" destId="{5ECEE112-95CF-40C4-BCAC-004FE30406E5}" srcOrd="0" destOrd="1" presId="urn:microsoft.com/office/officeart/2005/8/layout/hList1"/>
    <dgm:cxn modelId="{455363B2-8292-4E04-B575-4A99396A985B}" srcId="{C3E6294E-0EC0-4AB5-B877-2B0A0FF749F9}" destId="{7990F58C-9F1E-427D-A4BB-609F0F248A5A}" srcOrd="1" destOrd="0" parTransId="{80EBEE37-8D26-403A-A31C-C857CF7B9787}" sibTransId="{170B0127-4431-46D6-8206-811EC88A84A5}"/>
    <dgm:cxn modelId="{9F8664BC-E574-4DBC-9438-BEA838BE3237}" type="presOf" srcId="{7990F58C-9F1E-427D-A4BB-609F0F248A5A}" destId="{ACC2F31D-32B2-46BE-AA74-91DFF66D3ECE}" srcOrd="0" destOrd="1" presId="urn:microsoft.com/office/officeart/2005/8/layout/hList1"/>
    <dgm:cxn modelId="{C19E54C0-50F7-43DE-A1C9-9826E393FAC7}" srcId="{C4629A17-B802-4804-8E78-74357589A037}" destId="{3362EFB5-4D11-4FF7-A7F1-99E7087B61B7}" srcOrd="1" destOrd="0" parTransId="{65C13167-6221-40A4-B1CE-5F3BCB363D4D}" sibTransId="{437B9F0C-3A92-45B7-B9EE-3E0E95AEA07D}"/>
    <dgm:cxn modelId="{C94342C3-C48B-4503-87FA-5C42A57FEAC8}" type="presOf" srcId="{26051CFD-D193-49B5-BD4F-DB101F8CCE10}" destId="{ACC2F31D-32B2-46BE-AA74-91DFF66D3ECE}" srcOrd="0" destOrd="3" presId="urn:microsoft.com/office/officeart/2005/8/layout/hList1"/>
    <dgm:cxn modelId="{2CB618CE-FC8E-4D79-9965-606D3757908A}" type="presOf" srcId="{25646E9F-D315-4151-B2D5-4335E0AAAD4E}" destId="{5ECEE112-95CF-40C4-BCAC-004FE30406E5}" srcOrd="0" destOrd="3" presId="urn:microsoft.com/office/officeart/2005/8/layout/hList1"/>
    <dgm:cxn modelId="{7699D0CE-A1DE-4CA7-9D2C-EB7C25AA67AE}" srcId="{3362EFB5-4D11-4FF7-A7F1-99E7087B61B7}" destId="{3D4C8D60-08AE-418F-94E9-71C73AC13D94}" srcOrd="4" destOrd="0" parTransId="{1529594B-7FE8-4A28-B7CC-069FFD73013F}" sibTransId="{39E9527D-A7FA-40A5-84A2-A42515115D61}"/>
    <dgm:cxn modelId="{7B41A9C8-1999-45C5-972D-A828E00F3702}" type="presParOf" srcId="{E48131FE-9347-45B3-86ED-CF060D151309}" destId="{66916952-4FBC-419B-B8C0-FC492DEA1E7B}" srcOrd="0" destOrd="0" presId="urn:microsoft.com/office/officeart/2005/8/layout/hList1"/>
    <dgm:cxn modelId="{0343D73C-5A4E-4683-885C-512F0E259C20}" type="presParOf" srcId="{66916952-4FBC-419B-B8C0-FC492DEA1E7B}" destId="{56E0C6E6-3390-469E-9370-321CCFD30B58}" srcOrd="0" destOrd="0" presId="urn:microsoft.com/office/officeart/2005/8/layout/hList1"/>
    <dgm:cxn modelId="{CDAEB13B-C66E-461C-A5DC-060C4F754D36}" type="presParOf" srcId="{66916952-4FBC-419B-B8C0-FC492DEA1E7B}" destId="{ACC2F31D-32B2-46BE-AA74-91DFF66D3ECE}" srcOrd="1" destOrd="0" presId="urn:microsoft.com/office/officeart/2005/8/layout/hList1"/>
    <dgm:cxn modelId="{8FD20DB5-D6AB-403A-A423-1B8CEB9434E4}" type="presParOf" srcId="{E48131FE-9347-45B3-86ED-CF060D151309}" destId="{BCA7F1A6-16D8-464D-9D69-03C2E76C8A53}" srcOrd="1" destOrd="0" presId="urn:microsoft.com/office/officeart/2005/8/layout/hList1"/>
    <dgm:cxn modelId="{C2E72C74-3F11-4132-9073-6EDA52F66208}" type="presParOf" srcId="{E48131FE-9347-45B3-86ED-CF060D151309}" destId="{161170A5-658B-4C8E-B588-9269F925295D}" srcOrd="2" destOrd="0" presId="urn:microsoft.com/office/officeart/2005/8/layout/hList1"/>
    <dgm:cxn modelId="{4AA22CD8-3670-42D7-9E25-5652FD55BBD3}" type="presParOf" srcId="{161170A5-658B-4C8E-B588-9269F925295D}" destId="{C2AE52BA-7D55-4D42-91B9-5F30840A50FD}" srcOrd="0" destOrd="0" presId="urn:microsoft.com/office/officeart/2005/8/layout/hList1"/>
    <dgm:cxn modelId="{D2BFD55F-86B7-4FD3-974B-5FE18E9A23F8}" type="presParOf" srcId="{161170A5-658B-4C8E-B588-9269F925295D}" destId="{5ECEE112-95CF-40C4-BCAC-004FE30406E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A8FC6-5E51-49E5-9C9C-4CF098EC08B5}">
      <dsp:nvSpPr>
        <dsp:cNvPr id="0" name=""/>
        <dsp:cNvSpPr/>
      </dsp:nvSpPr>
      <dsp:spPr>
        <a:xfrm>
          <a:off x="1209" y="593320"/>
          <a:ext cx="4401591" cy="22007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Data &amp; Variabel yang diperlukan?</a:t>
          </a:r>
        </a:p>
      </dsp:txBody>
      <dsp:txXfrm>
        <a:off x="65668" y="657779"/>
        <a:ext cx="4272673" cy="2071877"/>
      </dsp:txXfrm>
    </dsp:sp>
    <dsp:sp modelId="{90CEDCAE-B5F2-4F4A-9320-32DB8E0D8133}">
      <dsp:nvSpPr>
        <dsp:cNvPr id="0" name=""/>
        <dsp:cNvSpPr/>
      </dsp:nvSpPr>
      <dsp:spPr>
        <a:xfrm>
          <a:off x="5503198" y="593320"/>
          <a:ext cx="4401591" cy="2200795"/>
        </a:xfrm>
        <a:prstGeom prst="roundRect">
          <a:avLst>
            <a:gd name="adj" fmla="val 10000"/>
          </a:avLst>
        </a:prstGeom>
        <a:solidFill>
          <a:schemeClr val="accent5">
            <a:hueOff val="-675965"/>
            <a:satOff val="-18095"/>
            <a:lumOff val="-62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Alur / Urutan program?</a:t>
          </a:r>
        </a:p>
      </dsp:txBody>
      <dsp:txXfrm>
        <a:off x="5567657" y="657779"/>
        <a:ext cx="4272673" cy="20718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0C6E6-3390-469E-9370-321CCFD30B58}">
      <dsp:nvSpPr>
        <dsp:cNvPr id="0" name=""/>
        <dsp:cNvSpPr/>
      </dsp:nvSpPr>
      <dsp:spPr>
        <a:xfrm>
          <a:off x="48" y="77404"/>
          <a:ext cx="4628926" cy="489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&amp; Variabel yang diperlukan? </a:t>
          </a:r>
        </a:p>
      </dsp:txBody>
      <dsp:txXfrm>
        <a:off x="48" y="77404"/>
        <a:ext cx="4628926" cy="489600"/>
      </dsp:txXfrm>
    </dsp:sp>
    <dsp:sp modelId="{ACC2F31D-32B2-46BE-AA74-91DFF66D3ECE}">
      <dsp:nvSpPr>
        <dsp:cNvPr id="0" name=""/>
        <dsp:cNvSpPr/>
      </dsp:nvSpPr>
      <dsp:spPr>
        <a:xfrm>
          <a:off x="48" y="567004"/>
          <a:ext cx="4628926" cy="274302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Bilangan/angka yang ditebak (random)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Angka tebakan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Angka untuk tracking sudah menebak berapa kali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Lainnya?</a:t>
          </a:r>
        </a:p>
      </dsp:txBody>
      <dsp:txXfrm>
        <a:off x="48" y="567004"/>
        <a:ext cx="4628926" cy="2743027"/>
      </dsp:txXfrm>
    </dsp:sp>
    <dsp:sp modelId="{C2AE52BA-7D55-4D42-91B9-5F30840A50FD}">
      <dsp:nvSpPr>
        <dsp:cNvPr id="0" name=""/>
        <dsp:cNvSpPr/>
      </dsp:nvSpPr>
      <dsp:spPr>
        <a:xfrm>
          <a:off x="5277024" y="77404"/>
          <a:ext cx="4628926" cy="489600"/>
        </a:xfrm>
        <a:prstGeom prst="rect">
          <a:avLst/>
        </a:prstGeom>
        <a:solidFill>
          <a:schemeClr val="accent5">
            <a:hueOff val="-675965"/>
            <a:satOff val="-18095"/>
            <a:lumOff val="-6277"/>
            <a:alphaOff val="0"/>
          </a:schemeClr>
        </a:solidFill>
        <a:ln w="19050" cap="rnd" cmpd="sng" algn="ctr">
          <a:solidFill>
            <a:schemeClr val="accent5">
              <a:hueOff val="-675965"/>
              <a:satOff val="-18095"/>
              <a:lumOff val="-62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Alur / Urutan program?</a:t>
          </a:r>
        </a:p>
      </dsp:txBody>
      <dsp:txXfrm>
        <a:off x="5277024" y="77404"/>
        <a:ext cx="4628926" cy="489600"/>
      </dsp:txXfrm>
    </dsp:sp>
    <dsp:sp modelId="{5ECEE112-95CF-40C4-BCAC-004FE30406E5}">
      <dsp:nvSpPr>
        <dsp:cNvPr id="0" name=""/>
        <dsp:cNvSpPr/>
      </dsp:nvSpPr>
      <dsp:spPr>
        <a:xfrm>
          <a:off x="5277024" y="567004"/>
          <a:ext cx="4628926" cy="2743027"/>
        </a:xfrm>
        <a:prstGeom prst="rect">
          <a:avLst/>
        </a:prstGeom>
        <a:solidFill>
          <a:schemeClr val="accent5">
            <a:tint val="40000"/>
            <a:alpha val="90000"/>
            <a:hueOff val="-682488"/>
            <a:satOff val="-23066"/>
            <a:lumOff val="-1891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682488"/>
              <a:satOff val="-23066"/>
              <a:lumOff val="-18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Set bilangan angka yang ditebak (random)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Beritahukan user berapa kesempatan menebak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Dapatkan tebakan dari user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Bandingkan tebakan dengan angka random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Jika tebakan lebih besar, beritahu user. Jika tebakan lebih kecil, beritahu user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Selanjutnya?</a:t>
          </a:r>
        </a:p>
      </dsp:txBody>
      <dsp:txXfrm>
        <a:off x="5277024" y="567004"/>
        <a:ext cx="4628926" cy="2743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1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73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70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78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89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10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79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2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9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8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65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2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2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7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6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8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FFEF-5CE0-F62F-533C-1F5165E20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Belajar</a:t>
            </a:r>
            <a:r>
              <a:rPr lang="en-US" dirty="0"/>
              <a:t> Python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9C4B9-351D-9CA5-D33C-EA3EA5F32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Robotik</a:t>
            </a:r>
            <a:r>
              <a:rPr lang="en-US" dirty="0"/>
              <a:t> SIKL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8303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4358-C044-AFA8-CA30-EA7BD7F6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Projek 1: Tebak Angka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650E2E-28B3-DFD3-6C52-E25C8E58E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5" y="1667350"/>
            <a:ext cx="6915663" cy="352698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5759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BD09-DD47-EF3A-5BB7-F24D3F12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Persiapan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6ECA-B125-7574-1968-14B82BD53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Membuat lingkungan virtual untuk projek: </a:t>
            </a:r>
          </a:p>
          <a:p>
            <a:pPr marL="457200" lvl="1" indent="0">
              <a:lnSpc>
                <a:spcPct val="90000"/>
              </a:lnSpc>
            </a:pPr>
            <a:r>
              <a:rPr lang="en-US" sz="1500" i="1"/>
              <a:t>Mkdir tebak angka</a:t>
            </a:r>
          </a:p>
          <a:p>
            <a:pPr marL="457200" lvl="1" indent="0">
              <a:lnSpc>
                <a:spcPct val="90000"/>
              </a:lnSpc>
            </a:pPr>
            <a:r>
              <a:rPr lang="en-US" sz="1500" i="1"/>
              <a:t>Cd Tebak Angka</a:t>
            </a:r>
          </a:p>
          <a:p>
            <a:pPr marL="457200" lvl="1" indent="0">
              <a:lnSpc>
                <a:spcPct val="90000"/>
              </a:lnSpc>
            </a:pPr>
            <a:r>
              <a:rPr lang="en-US" sz="1500" i="1"/>
              <a:t>Python –m venv .venv</a:t>
            </a:r>
          </a:p>
          <a:p>
            <a:pPr>
              <a:lnSpc>
                <a:spcPct val="90000"/>
              </a:lnSpc>
            </a:pPr>
            <a:r>
              <a:rPr lang="en-US" sz="1500"/>
              <a:t>Activate lingkungan virtual:</a:t>
            </a:r>
          </a:p>
          <a:p>
            <a:pPr marL="457200" lvl="1" indent="0">
              <a:lnSpc>
                <a:spcPct val="90000"/>
              </a:lnSpc>
            </a:pPr>
            <a:r>
              <a:rPr lang="en-US" sz="1500" i="1"/>
              <a:t>.venv\Scripts\activate</a:t>
            </a:r>
          </a:p>
          <a:p>
            <a:pPr>
              <a:lnSpc>
                <a:spcPct val="90000"/>
              </a:lnSpc>
            </a:pPr>
            <a:r>
              <a:rPr lang="en-US" sz="1500"/>
              <a:t>Jalankan VS Code dari lingkungan virtual</a:t>
            </a:r>
          </a:p>
          <a:p>
            <a:pPr marL="0" indent="0">
              <a:lnSpc>
                <a:spcPct val="90000"/>
              </a:lnSpc>
            </a:pPr>
            <a:r>
              <a:rPr lang="en-US" sz="1500"/>
              <a:t>	code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F9062-1044-A26E-8168-27254AF10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2542734"/>
            <a:ext cx="6916633" cy="145249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2768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5ADB-3351-30A1-1722-26CA3908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Desain</a:t>
            </a:r>
            <a:endParaRPr lang="en-MY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0B18D7-BCEA-382E-E5AD-21398F9D7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247694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311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5ADB-3351-30A1-1722-26CA3908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Desain</a:t>
            </a:r>
            <a:endParaRPr lang="en-MY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300CBA-E081-0EA1-07B9-AC0E75C7B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03033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533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14CD-E16E-C06C-A7D5-48FE411C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Mendapat</a:t>
            </a:r>
            <a:r>
              <a:rPr lang="en-US" dirty="0"/>
              <a:t> </a:t>
            </a:r>
            <a:r>
              <a:rPr lang="en-US" dirty="0" err="1"/>
              <a:t>bilangan</a:t>
            </a:r>
            <a:r>
              <a:rPr lang="en-US" dirty="0"/>
              <a:t> random: </a:t>
            </a:r>
            <a:r>
              <a:rPr lang="en-US" dirty="0" err="1"/>
              <a:t>randint</a:t>
            </a:r>
            <a:r>
              <a:rPr lang="en-US" dirty="0"/>
              <a:t>()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BBCF1-D829-DFC9-BCC0-F44E41946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Modul “</a:t>
            </a:r>
            <a:r>
              <a:rPr lang="en-US" dirty="0" err="1"/>
              <a:t>bawaan</a:t>
            </a:r>
            <a:r>
              <a:rPr lang="en-US" dirty="0"/>
              <a:t>” yang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random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 from random import </a:t>
            </a:r>
            <a:r>
              <a:rPr lang="en-US" dirty="0" err="1"/>
              <a:t>randint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angka</a:t>
            </a:r>
            <a:r>
              <a:rPr lang="en-US" dirty="0"/>
              <a:t> = </a:t>
            </a:r>
            <a:r>
              <a:rPr lang="en-US" dirty="0" err="1"/>
              <a:t>randint</a:t>
            </a:r>
            <a:r>
              <a:rPr lang="en-US" dirty="0"/>
              <a:t>(1, 100)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angka</a:t>
            </a:r>
          </a:p>
          <a:p>
            <a:pPr marL="0" indent="0">
              <a:buNone/>
            </a:pPr>
            <a:r>
              <a:rPr lang="en-US" dirty="0"/>
              <a:t>&gt;&gt; 11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546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3753-8E42-912A-E079-E783A077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Perbandingan</a:t>
            </a:r>
            <a:r>
              <a:rPr lang="en-US" dirty="0">
                <a:cs typeface="Calibri Light"/>
              </a:rPr>
              <a:t>: if ...ELIF...else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6B79E-9383-D898-5197-4E645F28EA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800" dirty="0">
                <a:latin typeface="Consolas"/>
                <a:cs typeface="Calibri" panose="020F0502020204030204"/>
              </a:rPr>
              <a:t>if </a:t>
            </a:r>
            <a:r>
              <a:rPr lang="en-US" sz="1800" i="1" err="1">
                <a:latin typeface="Consolas"/>
                <a:cs typeface="Calibri" panose="020F0502020204030204"/>
              </a:rPr>
              <a:t>tebakan</a:t>
            </a:r>
            <a:r>
              <a:rPr lang="en-US" sz="1800" dirty="0">
                <a:latin typeface="Consolas"/>
                <a:cs typeface="Calibri" panose="020F0502020204030204"/>
              </a:rPr>
              <a:t> &lt; </a:t>
            </a:r>
            <a:r>
              <a:rPr lang="en-US" sz="1800" i="1" err="1">
                <a:latin typeface="Consolas"/>
                <a:cs typeface="Calibri" panose="020F0502020204030204"/>
              </a:rPr>
              <a:t>angka</a:t>
            </a:r>
            <a:r>
              <a:rPr lang="en-US" sz="1800" dirty="0">
                <a:latin typeface="Consolas"/>
                <a:cs typeface="Calibri" panose="020F0502020204030204"/>
              </a:rPr>
              <a:t>:</a:t>
            </a:r>
            <a:endParaRPr lang="en-US" sz="1800">
              <a:cs typeface="Calibri"/>
            </a:endParaRPr>
          </a:p>
          <a:p>
            <a:pPr>
              <a:buNone/>
            </a:pPr>
            <a:r>
              <a:rPr lang="en-US" sz="1800" dirty="0">
                <a:latin typeface="Consolas"/>
                <a:cs typeface="Calibri" panose="020F0502020204030204"/>
              </a:rPr>
              <a:t>    print("</a:t>
            </a:r>
            <a:r>
              <a:rPr lang="en-US" sz="1800" err="1">
                <a:latin typeface="Consolas"/>
                <a:cs typeface="Calibri" panose="020F0502020204030204"/>
              </a:rPr>
              <a:t>Tebakan</a:t>
            </a:r>
            <a:r>
              <a:rPr lang="en-US" sz="1800" dirty="0">
                <a:latin typeface="Consolas"/>
                <a:cs typeface="Calibri" panose="020F0502020204030204"/>
              </a:rPr>
              <a:t> </a:t>
            </a:r>
            <a:r>
              <a:rPr lang="en-US" sz="1800" err="1">
                <a:latin typeface="Consolas"/>
                <a:cs typeface="Calibri" panose="020F0502020204030204"/>
              </a:rPr>
              <a:t>terlalu</a:t>
            </a:r>
            <a:r>
              <a:rPr lang="en-US" sz="1800" dirty="0">
                <a:latin typeface="Consolas"/>
                <a:cs typeface="Calibri" panose="020F0502020204030204"/>
              </a:rPr>
              <a:t> </a:t>
            </a:r>
            <a:r>
              <a:rPr lang="en-US" sz="1800" err="1">
                <a:latin typeface="Consolas"/>
                <a:cs typeface="Calibri" panose="020F0502020204030204"/>
              </a:rPr>
              <a:t>rendah</a:t>
            </a:r>
            <a:r>
              <a:rPr lang="en-US" sz="1800" dirty="0">
                <a:latin typeface="Consolas"/>
                <a:cs typeface="Calibri" panose="020F0502020204030204"/>
              </a:rPr>
              <a:t>!")</a:t>
            </a:r>
            <a:endParaRPr lang="en-US" sz="1800">
              <a:latin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US" sz="1800" err="1">
                <a:latin typeface="Consolas"/>
                <a:cs typeface="Calibri" panose="020F0502020204030204"/>
              </a:rPr>
              <a:t>elif</a:t>
            </a:r>
            <a:r>
              <a:rPr lang="en-US" sz="1800" dirty="0">
                <a:latin typeface="Consolas"/>
                <a:cs typeface="Calibri" panose="020F0502020204030204"/>
              </a:rPr>
              <a:t> </a:t>
            </a:r>
            <a:r>
              <a:rPr lang="en-US" sz="1800" i="1" err="1">
                <a:latin typeface="Consolas"/>
                <a:cs typeface="Calibri" panose="020F0502020204030204"/>
              </a:rPr>
              <a:t>tebakan</a:t>
            </a:r>
            <a:r>
              <a:rPr lang="en-US" sz="1800" dirty="0">
                <a:latin typeface="Consolas"/>
                <a:cs typeface="Calibri" panose="020F0502020204030204"/>
              </a:rPr>
              <a:t> &gt; </a:t>
            </a:r>
            <a:r>
              <a:rPr lang="en-US" sz="1800" i="1" err="1">
                <a:latin typeface="Consolas"/>
                <a:cs typeface="Calibri" panose="020F0502020204030204"/>
              </a:rPr>
              <a:t>angka</a:t>
            </a:r>
            <a:r>
              <a:rPr lang="en-US" sz="1800" dirty="0">
                <a:latin typeface="Consolas"/>
                <a:cs typeface="Calibri" panose="020F0502020204030204"/>
              </a:rPr>
              <a:t>:</a:t>
            </a:r>
            <a:endParaRPr lang="en-US" sz="1800">
              <a:cs typeface="Calibri"/>
            </a:endParaRPr>
          </a:p>
          <a:p>
            <a:pPr>
              <a:buNone/>
            </a:pPr>
            <a:r>
              <a:rPr lang="en-US" sz="1800" dirty="0">
                <a:latin typeface="Consolas"/>
                <a:cs typeface="Calibri" panose="020F0502020204030204"/>
              </a:rPr>
              <a:t>    print("</a:t>
            </a:r>
            <a:r>
              <a:rPr lang="en-US" sz="1800" err="1">
                <a:latin typeface="Consolas"/>
                <a:cs typeface="Calibri" panose="020F0502020204030204"/>
              </a:rPr>
              <a:t>Tebakan</a:t>
            </a:r>
            <a:r>
              <a:rPr lang="en-US" sz="1800" dirty="0">
                <a:latin typeface="Consolas"/>
                <a:cs typeface="Calibri" panose="020F0502020204030204"/>
              </a:rPr>
              <a:t> </a:t>
            </a:r>
            <a:r>
              <a:rPr lang="en-US" sz="1800" err="1">
                <a:latin typeface="Consolas"/>
                <a:cs typeface="Calibri" panose="020F0502020204030204"/>
              </a:rPr>
              <a:t>terlalu</a:t>
            </a:r>
            <a:r>
              <a:rPr lang="en-US" sz="1800" dirty="0">
                <a:latin typeface="Consolas"/>
                <a:cs typeface="Calibri" panose="020F0502020204030204"/>
              </a:rPr>
              <a:t> </a:t>
            </a:r>
            <a:r>
              <a:rPr lang="en-US" sz="1800" err="1">
                <a:latin typeface="Consolas"/>
                <a:cs typeface="Calibri" panose="020F0502020204030204"/>
              </a:rPr>
              <a:t>tinggi</a:t>
            </a:r>
            <a:r>
              <a:rPr lang="en-US" sz="1800" dirty="0">
                <a:latin typeface="Consolas"/>
                <a:cs typeface="Calibri" panose="020F0502020204030204"/>
              </a:rPr>
              <a:t> ")</a:t>
            </a:r>
            <a:endParaRPr lang="en-US" sz="1800">
              <a:latin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US" sz="1800" dirty="0">
                <a:latin typeface="Consolas"/>
                <a:cs typeface="Calibri" panose="020F0502020204030204"/>
              </a:rPr>
              <a:t>else:</a:t>
            </a:r>
            <a:endParaRPr lang="en-US" sz="1800">
              <a:cs typeface="Calibri"/>
            </a:endParaRPr>
          </a:p>
          <a:p>
            <a:pPr>
              <a:buNone/>
            </a:pPr>
            <a:r>
              <a:rPr lang="en-US" sz="1800" dirty="0">
                <a:latin typeface="Consolas"/>
                <a:cs typeface="Calibri" panose="020F0502020204030204"/>
              </a:rPr>
              <a:t>    print("</a:t>
            </a:r>
            <a:r>
              <a:rPr lang="en-US" sz="1800" dirty="0" err="1">
                <a:latin typeface="Consolas"/>
                <a:cs typeface="Calibri" panose="020F0502020204030204"/>
              </a:rPr>
              <a:t>Tebakan</a:t>
            </a:r>
            <a:r>
              <a:rPr lang="en-US" sz="1800" dirty="0">
                <a:latin typeface="Consolas"/>
                <a:cs typeface="Calibri" panose="020F0502020204030204"/>
              </a:rPr>
              <a:t> </a:t>
            </a:r>
            <a:r>
              <a:rPr lang="en-US" sz="1800" dirty="0" err="1">
                <a:latin typeface="Consolas"/>
                <a:cs typeface="Calibri" panose="020F0502020204030204"/>
              </a:rPr>
              <a:t>tepat</a:t>
            </a:r>
            <a:r>
              <a:rPr lang="en-US" sz="1800" dirty="0">
                <a:latin typeface="Consolas"/>
                <a:cs typeface="Calibri" panose="020F0502020204030204"/>
              </a:rPr>
              <a:t>!")</a:t>
            </a:r>
            <a:endParaRPr lang="en-US" sz="1800" dirty="0">
              <a:cs typeface="Calibri"/>
            </a:endParaRPr>
          </a:p>
          <a:p>
            <a:pPr>
              <a:buNone/>
            </a:pPr>
            <a:endParaRPr lang="en-US" sz="2000" dirty="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71FD3-0ACB-EA0E-E24D-C0F5582208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Membandingkan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antara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tebakan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dengan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angka</a:t>
            </a:r>
            <a:r>
              <a:rPr lang="en-US" dirty="0">
                <a:cs typeface="Calibri"/>
              </a:rPr>
              <a:t> random </a:t>
            </a:r>
            <a:r>
              <a:rPr lang="en-US" dirty="0" err="1">
                <a:cs typeface="Calibri"/>
              </a:rPr>
              <a:t>kita</a:t>
            </a:r>
          </a:p>
          <a:p>
            <a:r>
              <a:rPr lang="en-US" dirty="0">
                <a:cs typeface="Calibri"/>
              </a:rPr>
              <a:t>Jika </a:t>
            </a:r>
            <a:r>
              <a:rPr lang="en-US" dirty="0" err="1">
                <a:cs typeface="Calibri"/>
              </a:rPr>
              <a:t>tebakan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lebih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kecil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beritahu</a:t>
            </a:r>
            <a:r>
              <a:rPr lang="en-US" dirty="0">
                <a:cs typeface="Calibri"/>
              </a:rPr>
              <a:t> user </a:t>
            </a:r>
            <a:r>
              <a:rPr lang="en-US" dirty="0" err="1">
                <a:cs typeface="Calibri"/>
              </a:rPr>
              <a:t>tebakan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terlalu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rendah</a:t>
            </a:r>
          </a:p>
          <a:p>
            <a:r>
              <a:rPr lang="en-US" dirty="0">
                <a:cs typeface="Calibri"/>
              </a:rPr>
              <a:t>Jika </a:t>
            </a:r>
            <a:r>
              <a:rPr lang="en-US" dirty="0" err="1">
                <a:cs typeface="Calibri"/>
              </a:rPr>
              <a:t>tebakan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lebih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besar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beritahu</a:t>
            </a:r>
            <a:r>
              <a:rPr lang="en-US" dirty="0">
                <a:cs typeface="Calibri"/>
              </a:rPr>
              <a:t> user </a:t>
            </a:r>
            <a:r>
              <a:rPr lang="en-US" dirty="0" err="1">
                <a:cs typeface="Calibri"/>
              </a:rPr>
              <a:t>tebakan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terlalu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tinggi</a:t>
            </a:r>
          </a:p>
          <a:p>
            <a:r>
              <a:rPr lang="en-US" dirty="0">
                <a:cs typeface="Calibri"/>
              </a:rPr>
              <a:t>Selain </a:t>
            </a:r>
            <a:r>
              <a:rPr lang="en-US" dirty="0" err="1">
                <a:cs typeface="Calibri"/>
              </a:rPr>
              <a:t>itu</a:t>
            </a:r>
            <a:r>
              <a:rPr lang="en-US" dirty="0">
                <a:cs typeface="Calibri"/>
              </a:rPr>
              <a:t> (alias </a:t>
            </a:r>
            <a:r>
              <a:rPr lang="en-US" dirty="0" err="1">
                <a:cs typeface="Calibri"/>
              </a:rPr>
              <a:t>tebakan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dengan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angka</a:t>
            </a:r>
            <a:r>
              <a:rPr lang="en-US" dirty="0">
                <a:cs typeface="Calibri"/>
              </a:rPr>
              <a:t>), </a:t>
            </a:r>
            <a:r>
              <a:rPr lang="en-US" dirty="0" err="1">
                <a:cs typeface="Calibri"/>
              </a:rPr>
              <a:t>beritahu</a:t>
            </a:r>
            <a:r>
              <a:rPr lang="en-US" dirty="0">
                <a:cs typeface="Calibri"/>
              </a:rPr>
              <a:t> user </a:t>
            </a:r>
            <a:r>
              <a:rPr lang="en-US" dirty="0" err="1">
                <a:cs typeface="Calibri"/>
              </a:rPr>
              <a:t>tebakan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tepat</a:t>
            </a:r>
            <a:r>
              <a:rPr lang="en-US" dirty="0">
                <a:cs typeface="Calibri"/>
              </a:rPr>
              <a:t>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6853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245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Consolas</vt:lpstr>
      <vt:lpstr>Mesh</vt:lpstr>
      <vt:lpstr>Belajar Python</vt:lpstr>
      <vt:lpstr>Projek 1: Tebak Angka</vt:lpstr>
      <vt:lpstr>Persiapan</vt:lpstr>
      <vt:lpstr>Desain</vt:lpstr>
      <vt:lpstr>Desain</vt:lpstr>
      <vt:lpstr>Mendapat bilangan random: randint()</vt:lpstr>
      <vt:lpstr>Perbandingan: if ...ELIF...else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Python</dc:title>
  <dc:creator>Siahaan, Mico</dc:creator>
  <cp:lastModifiedBy>Mico Siahaan</cp:lastModifiedBy>
  <cp:revision>100</cp:revision>
  <dcterms:created xsi:type="dcterms:W3CDTF">2023-08-22T11:10:35Z</dcterms:created>
  <dcterms:modified xsi:type="dcterms:W3CDTF">2023-09-21T10:06:20Z</dcterms:modified>
</cp:coreProperties>
</file>