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54713-4850-4495-ABFE-4C25D71D1756}" v="1" dt="2023-08-26T14:21:01.159"/>
    <p1510:client id="{FC79E1D7-89F2-4EC9-9977-E120E9633111}" v="3" dt="2023-08-28T11:22:2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6C654713-4850-4495-ABFE-4C25D71D1756}"/>
    <pc:docChg chg="modSld addMainMaster delMainMaster">
      <pc:chgData name="Mico Siahaan" userId="a87d3b564efc7573" providerId="Windows Live" clId="Web-{6C654713-4850-4495-ABFE-4C25D71D1756}" dt="2023-08-26T14:21:38.301" v="1"/>
      <pc:docMkLst>
        <pc:docMk/>
      </pc:docMkLst>
      <pc:sldChg chg="addSp modSp mod setBg modClrScheme chgLayout">
        <pc:chgData name="Mico Siahaan" userId="a87d3b564efc7573" providerId="Windows Live" clId="Web-{6C654713-4850-4495-ABFE-4C25D71D1756}" dt="2023-08-26T14:21:38.301" v="1"/>
        <pc:sldMkLst>
          <pc:docMk/>
          <pc:sldMk cId="290895509" sldId="256"/>
        </pc:sldMkLst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2" creationId="{9704F1D4-3B2C-0780-2244-6FE356290E28}"/>
          </ac:spMkLst>
        </pc:spChg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3" creationId="{6AA13B7B-1566-3093-71ED-38CC4AE1D4A7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8" creationId="{8D62164E-4528-40DB-BC26-D6DDE216A059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971168603" sldId="25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971168603" sldId="257"/>
            <ac:spMk id="2" creationId="{3DD04A02-FEF8-29EC-74CF-381885D6768B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7" creationId="{BF1957D0-45FD-6C45-52DE-878C8CFA7193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11" creationId="{1457C07E-69A4-D848-299B-D47A7C17D01F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711314224" sldId="25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711314224" sldId="258"/>
            <ac:spMk id="2" creationId="{633AEDD2-4188-075F-52FC-7DA65021A926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18568898" sldId="25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18568898" sldId="259"/>
            <ac:spMk id="2" creationId="{3EA9B275-D7A2-67AA-EEB3-D2A4CC3A64B3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46208794" sldId="26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46208794" sldId="260"/>
            <ac:spMk id="2" creationId="{38EA6ED0-933D-2426-6D7D-186AB22B1B18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46208794" sldId="260"/>
            <ac:picMk id="13" creationId="{90B25B85-7476-10D8-9741-58479C3D19F3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19669490" sldId="26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19669490" sldId="261"/>
            <ac:spMk id="2" creationId="{47D16500-445A-58CA-C9C6-F4E78CDB90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1319669490" sldId="261"/>
            <ac:picMk id="5" creationId="{D67FD7A5-CB1E-6963-39FE-A555E1A17C59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190020775" sldId="262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190020775" sldId="262"/>
            <ac:spMk id="2" creationId="{32EBC4AF-6D1D-30F6-C72F-C4109F9106B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7" creationId="{432753FD-1FD5-9D4A-F0F6-3A63A232212A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9" creationId="{583E4091-57BE-634E-0B7B-B2D19A3006A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39234575" sldId="263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4" creationId="{10B11B6D-EA0F-48D4-B1F0-01166F5C5F5A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5" creationId="{D55EB067-5F10-4BE5-43C1-CEF1FF14F674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857039032" sldId="264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5" creationId="{C7B4FCCA-DE96-3066-1496-FB68522CA8B0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6" creationId="{E11FB17F-EE4A-4413-D234-93030A8137B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997361058" sldId="265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2" creationId="{0AA88089-D9D1-D666-AF56-E24E88F8AAA3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3" creationId="{29CD06F9-F562-FD70-7B34-F63B36DA54F5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997361058" sldId="265"/>
            <ac:picMk id="8" creationId="{F9C95E86-F2C9-3292-8626-DA7222F1BF54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285412621" sldId="266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285412621" sldId="266"/>
            <ac:spMk id="5" creationId="{8E2B7EFC-AEAA-8D22-A13A-CFB1DB1C21FC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285412621" sldId="266"/>
            <ac:picMk id="12" creationId="{2BC54F5D-38DA-D7C3-E80F-DA4BA712708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011605049" sldId="26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011605049" sldId="267"/>
            <ac:spMk id="2" creationId="{F7EAD040-D145-D1B4-BAEC-DCCBF10F5CC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011605049" sldId="267"/>
            <ac:picMk id="6" creationId="{051030AB-BCF1-C14E-2591-BBBEECBD65B6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837155632" sldId="26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837155632" sldId="268"/>
            <ac:spMk id="2" creationId="{F46A2E23-E2C0-D423-4D0F-3D5B013F2F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837155632" sldId="268"/>
            <ac:picMk id="7" creationId="{9744EE79-E67E-D049-643F-2DD3EA32FD85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368432374" sldId="26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3" creationId="{D0BF0D4C-41FE-15EB-FDF2-E84B96E2EBA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205008047" sldId="27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205008047" sldId="270"/>
            <ac:spMk id="2" creationId="{3ABC10BA-DAC8-2F8B-4264-FA7B27126ACD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205008047" sldId="270"/>
            <ac:picMk id="9" creationId="{C590C6F5-67B0-2A88-7F56-DB7D0A1C115B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69547523" sldId="27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3" creationId="{D0BF0D4C-41FE-15EB-FDF2-E84B96E2EBA5}"/>
          </ac:spMkLst>
        </pc:spChg>
      </pc:sldChg>
      <pc:sldMasterChg chg="del delSldLayout">
        <pc:chgData name="Mico Siahaan" userId="a87d3b564efc7573" providerId="Windows Live" clId="Web-{6C654713-4850-4495-ABFE-4C25D71D1756}" dt="2023-08-26T14:21:01.159" v="0"/>
        <pc:sldMasterMkLst>
          <pc:docMk/>
          <pc:sldMasterMk cId="2067396879" sldId="2147483648"/>
        </pc:sldMasterMkLst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527084106" sldId="2147483649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830396363" sldId="2147483650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031921101" sldId="2147483651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02828429" sldId="2147483652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4063726732" sldId="2147483653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23478954" sldId="2147483654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111341181" sldId="2147483655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273007181" sldId="2147483656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713363786" sldId="2147483657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71492053" sldId="2147483658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614731507" sldId="2147483659"/>
          </pc:sldLayoutMkLst>
        </pc:sldLayoutChg>
      </pc:sldMasterChg>
      <pc:sldMasterChg chg="add addSldLayout modSldLayout">
        <pc:chgData name="Mico Siahaan" userId="a87d3b564efc7573" providerId="Windows Live" clId="Web-{6C654713-4850-4495-ABFE-4C25D71D1756}" dt="2023-08-26T14:21:01.159" v="0"/>
        <pc:sldMasterMkLst>
          <pc:docMk/>
          <pc:sldMasterMk cId="3439693205" sldId="2147483660"/>
        </pc:sldMasterMkLst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81594913" sldId="214748366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678318386" sldId="214748366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63595054" sldId="214748366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20419934" sldId="214748366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28774252" sldId="214748366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955587163" sldId="214748366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431478777" sldId="2147483667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00265047" sldId="2147483668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818998961" sldId="2147483669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648645350" sldId="2147483670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71896004" sldId="214748367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17475285" sldId="214748367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135761982" sldId="214748367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3583130" sldId="214748367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616015681" sldId="214748367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506065739" sldId="214748367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01439578" sldId="2147483677"/>
          </pc:sldLayoutMkLst>
        </pc:sldLayoutChg>
      </pc:sldMasterChg>
    </pc:docChg>
  </pc:docChgLst>
  <pc:docChgLst>
    <pc:chgData name="Mico Siahaan" userId="a87d3b564efc7573" providerId="Windows Live" clId="Web-{FC79E1D7-89F2-4EC9-9977-E120E9633111}"/>
    <pc:docChg chg="modSld">
      <pc:chgData name="Mico Siahaan" userId="a87d3b564efc7573" providerId="Windows Live" clId="Web-{FC79E1D7-89F2-4EC9-9977-E120E9633111}" dt="2023-08-28T11:22:28.328" v="2" actId="1076"/>
      <pc:docMkLst>
        <pc:docMk/>
      </pc:docMkLst>
      <pc:sldChg chg="modSp">
        <pc:chgData name="Mico Siahaan" userId="a87d3b564efc7573" providerId="Windows Live" clId="Web-{FC79E1D7-89F2-4EC9-9977-E120E9633111}" dt="2023-08-28T11:22:28.328" v="2" actId="1076"/>
        <pc:sldMkLst>
          <pc:docMk/>
          <pc:sldMk cId="997361058" sldId="265"/>
        </pc:sldMkLst>
        <pc:spChg chg="mod">
          <ac:chgData name="Mico Siahaan" userId="a87d3b564efc7573" providerId="Windows Live" clId="Web-{FC79E1D7-89F2-4EC9-9977-E120E9633111}" dt="2023-08-28T11:22:26.874" v="1" actId="14100"/>
          <ac:spMkLst>
            <pc:docMk/>
            <pc:sldMk cId="997361058" sldId="265"/>
            <ac:spMk id="3" creationId="{29CD06F9-F562-FD70-7B34-F63B36DA54F5}"/>
          </ac:spMkLst>
        </pc:spChg>
        <pc:picChg chg="mod">
          <ac:chgData name="Mico Siahaan" userId="a87d3b564efc7573" providerId="Windows Live" clId="Web-{FC79E1D7-89F2-4EC9-9977-E120E9633111}" dt="2023-08-28T11:22:28.328" v="2" actId="1076"/>
          <ac:picMkLst>
            <pc:docMk/>
            <pc:sldMk cId="997361058" sldId="265"/>
            <ac:picMk id="8" creationId="{F9C95E86-F2C9-3292-8626-DA7222F1B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9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7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1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5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9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3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F1D4-3B2C-0780-2244-6FE3562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3B7B-1566-3093-71ED-38CC4AE1D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8089-D9D1-D666-AF56-E24E88F8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/Identifier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06F9-F562-FD70-7B34-F63B36DA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222124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/label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</a:t>
            </a:r>
          </a:p>
          <a:p>
            <a:r>
              <a:rPr lang="en-US" dirty="0" err="1"/>
              <a:t>Deskriptif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pesan</a:t>
            </a:r>
            <a:endParaRPr lang="en-US" dirty="0"/>
          </a:p>
          <a:p>
            <a:pPr lvl="1"/>
            <a:r>
              <a:rPr lang="en-US" dirty="0" err="1"/>
              <a:t>pesan_baru</a:t>
            </a:r>
            <a:endParaRPr lang="en-US" dirty="0"/>
          </a:p>
          <a:p>
            <a:pPr lvl="1"/>
            <a:r>
              <a:rPr lang="en-US" dirty="0" err="1"/>
              <a:t>pesanBaru</a:t>
            </a:r>
            <a:endParaRPr lang="en-US" dirty="0"/>
          </a:p>
          <a:p>
            <a:r>
              <a:rPr lang="en-US" dirty="0"/>
              <a:t>1orang (KELIRU!)</a:t>
            </a:r>
          </a:p>
          <a:p>
            <a:r>
              <a:rPr lang="en-US" dirty="0"/>
              <a:t>_orang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)</a:t>
            </a:r>
          </a:p>
          <a:p>
            <a:r>
              <a:rPr lang="en-US" dirty="0"/>
              <a:t>BUKAN reserve words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C95E86-F2C9-3292-8626-DA7222F1BF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6872" y="2405062"/>
            <a:ext cx="5958644" cy="2338387"/>
          </a:xfrm>
        </p:spPr>
      </p:pic>
    </p:spTree>
    <p:extLst>
      <p:ext uri="{BB962C8B-B14F-4D97-AF65-F5344CB8AC3E}">
        <p14:creationId xmlns:p14="http://schemas.microsoft.com/office/powerpoint/2010/main" val="9973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7EFC-AEAA-8D22-A13A-CFB1DB1C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Words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54F5D-38DA-D7C3-E80F-DA4BA712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24" y="2047875"/>
            <a:ext cx="10064951" cy="3121579"/>
          </a:xfrm>
        </p:spPr>
      </p:pic>
    </p:spTree>
    <p:extLst>
      <p:ext uri="{BB962C8B-B14F-4D97-AF65-F5344CB8AC3E}">
        <p14:creationId xmlns:p14="http://schemas.microsoft.com/office/powerpoint/2010/main" val="428541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D040-D145-D1B4-BAEC-DCCBF10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1030AB-BCF1-C14E-2591-BBBEECBD65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2873" y="1552574"/>
            <a:ext cx="8206427" cy="4616115"/>
          </a:xfrm>
        </p:spPr>
      </p:pic>
    </p:spTree>
    <p:extLst>
      <p:ext uri="{BB962C8B-B14F-4D97-AF65-F5344CB8AC3E}">
        <p14:creationId xmlns:p14="http://schemas.microsoft.com/office/powerpoint/2010/main" val="301160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2E23-E2C0-D423-4D0F-3D5B013F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Bilangan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44EE79-E67E-D049-643F-2DD3EA32F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391" y="2667000"/>
            <a:ext cx="6930043" cy="3124200"/>
          </a:xfrm>
        </p:spPr>
      </p:pic>
    </p:spTree>
    <p:extLst>
      <p:ext uri="{BB962C8B-B14F-4D97-AF65-F5344CB8AC3E}">
        <p14:creationId xmlns:p14="http://schemas.microsoft.com/office/powerpoint/2010/main" val="8371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04F-9420-B5A1-9E6B-5724C62AE0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D4C-41FE-15EB-FDF2-E84B96E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dan </a:t>
            </a:r>
            <a:r>
              <a:rPr lang="en-US" dirty="0" err="1"/>
              <a:t>kelas</a:t>
            </a:r>
            <a:r>
              <a:rPr lang="en-US" dirty="0"/>
              <a:t> di layer.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yang </a:t>
            </a:r>
            <a:r>
              <a:rPr lang="en-US" dirty="0" err="1"/>
              <a:t>berjari-jari</a:t>
            </a:r>
            <a:r>
              <a:rPr lang="en-US" dirty="0"/>
              <a:t> (radius) 5.5 cm. </a:t>
            </a:r>
            <a:r>
              <a:rPr lang="en-US" dirty="0" err="1"/>
              <a:t>Gunakan</a:t>
            </a:r>
            <a:r>
              <a:rPr lang="en-US" dirty="0"/>
              <a:t> variable radius, </a:t>
            </a:r>
            <a:r>
              <a:rPr lang="en-US" dirty="0" err="1"/>
              <a:t>keliling</a:t>
            </a:r>
            <a:r>
              <a:rPr lang="en-US" dirty="0"/>
              <a:t> dan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10 km/jam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0.5 m/ detik</a:t>
            </a:r>
            <a:r>
              <a:rPr lang="en-US" baseline="30000" dirty="0"/>
              <a:t>2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Bonus: Di python REPL, </a:t>
            </a:r>
            <a:r>
              <a:rPr lang="en-US" dirty="0" err="1"/>
              <a:t>ketik</a:t>
            </a:r>
            <a:r>
              <a:rPr lang="en-US" dirty="0"/>
              <a:t> “import this”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10BA-DAC8-2F8B-4264-FA7B2712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90C6F5-67B0-2A88-7F56-DB7D0A1C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962275"/>
            <a:ext cx="9286875" cy="2533650"/>
          </a:xfrm>
        </p:spPr>
      </p:pic>
    </p:spTree>
    <p:extLst>
      <p:ext uri="{BB962C8B-B14F-4D97-AF65-F5344CB8AC3E}">
        <p14:creationId xmlns:p14="http://schemas.microsoft.com/office/powerpoint/2010/main" val="32050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04F-9420-B5A1-9E6B-5724C62AE0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D4C-41FE-15EB-FDF2-E84B96E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dan </a:t>
            </a:r>
            <a:r>
              <a:rPr lang="en-US" dirty="0" err="1"/>
              <a:t>kelas</a:t>
            </a:r>
            <a:r>
              <a:rPr lang="en-US" dirty="0"/>
              <a:t> di layer.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radius </a:t>
            </a:r>
            <a:r>
              <a:rPr lang="en-US" dirty="0" err="1"/>
              <a:t>dari</a:t>
            </a:r>
            <a:r>
              <a:rPr lang="en-US" dirty="0"/>
              <a:t> user. </a:t>
            </a:r>
            <a:r>
              <a:rPr lang="en-US" dirty="0" err="1"/>
              <a:t>Gunakan</a:t>
            </a:r>
            <a:r>
              <a:rPr lang="en-US" dirty="0"/>
              <a:t> variable radius, </a:t>
            </a:r>
            <a:r>
              <a:rPr lang="en-US" dirty="0" err="1"/>
              <a:t>keliling</a:t>
            </a:r>
            <a:r>
              <a:rPr lang="en-US" dirty="0"/>
              <a:t> dan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X km/jam </a:t>
            </a:r>
            <a:r>
              <a:rPr lang="en-US" dirty="0" err="1"/>
              <a:t>selama</a:t>
            </a:r>
            <a:r>
              <a:rPr lang="en-US" dirty="0"/>
              <a:t> Y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Z m/ detik</a:t>
            </a:r>
            <a:r>
              <a:rPr lang="en-US" baseline="30000" dirty="0"/>
              <a:t>2</a:t>
            </a:r>
            <a:r>
              <a:rPr lang="en-US" dirty="0"/>
              <a:t>?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X, Y, Z </a:t>
            </a:r>
            <a:r>
              <a:rPr lang="en-US" dirty="0" err="1"/>
              <a:t>dari</a:t>
            </a:r>
            <a:r>
              <a:rPr lang="en-US" dirty="0"/>
              <a:t> user.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11B6D-EA0F-48D4-B1F0-01166F5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&amp; VS Code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B067-5F10-4BE5-43C1-CEF1FF14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92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500-445A-58CA-C9C6-F4E78CDB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in Python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FD7A5-CB1E-6963-39FE-A555E1A1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97" y="2384981"/>
            <a:ext cx="8723246" cy="3109311"/>
          </a:xfrm>
        </p:spPr>
      </p:pic>
    </p:spTree>
    <p:extLst>
      <p:ext uri="{BB962C8B-B14F-4D97-AF65-F5344CB8AC3E}">
        <p14:creationId xmlns:p14="http://schemas.microsoft.com/office/powerpoint/2010/main" val="13196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4A02-FEF8-29EC-74CF-381885D6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1957D0-45FD-6C45-52DE-878C8CFA7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722" y="2266950"/>
            <a:ext cx="5674078" cy="319166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57C07E-69A4-D848-299B-D47A7C17D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674078" cy="3191669"/>
          </a:xfrm>
        </p:spPr>
      </p:pic>
    </p:spTree>
    <p:extLst>
      <p:ext uri="{BB962C8B-B14F-4D97-AF65-F5344CB8AC3E}">
        <p14:creationId xmlns:p14="http://schemas.microsoft.com/office/powerpoint/2010/main" val="39711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EDD2-4188-075F-52FC-7DA6502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… </a:t>
            </a:r>
            <a:r>
              <a:rPr lang="en-US" dirty="0" err="1"/>
              <a:t>tes</a:t>
            </a:r>
            <a:r>
              <a:rPr lang="en-US" dirty="0"/>
              <a:t>…(Python REPL)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12BE31-9E8D-6EDF-9C94-C0B1A951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494" y="3185304"/>
            <a:ext cx="9583838" cy="2087592"/>
          </a:xfrm>
        </p:spPr>
      </p:pic>
    </p:spTree>
    <p:extLst>
      <p:ext uri="{BB962C8B-B14F-4D97-AF65-F5344CB8AC3E}">
        <p14:creationId xmlns:p14="http://schemas.microsoft.com/office/powerpoint/2010/main" val="7113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B275-D7A2-67AA-EEB3-D2A4CC3A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Visual Studio Code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7C9D4-CB8F-FD55-CE9E-DC94DDDCF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346" y="2667000"/>
            <a:ext cx="5554133" cy="3124200"/>
          </a:xfrm>
        </p:spPr>
      </p:pic>
    </p:spTree>
    <p:extLst>
      <p:ext uri="{BB962C8B-B14F-4D97-AF65-F5344CB8AC3E}">
        <p14:creationId xmlns:p14="http://schemas.microsoft.com/office/powerpoint/2010/main" val="25185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6ED0-933D-2426-6D7D-186AB22B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Extension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B25B85-7476-10D8-9741-58479C3D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674" y="2667000"/>
            <a:ext cx="7427478" cy="3124200"/>
          </a:xfrm>
        </p:spPr>
      </p:pic>
    </p:spTree>
    <p:extLst>
      <p:ext uri="{BB962C8B-B14F-4D97-AF65-F5344CB8AC3E}">
        <p14:creationId xmlns:p14="http://schemas.microsoft.com/office/powerpoint/2010/main" val="44620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C4AF-6D1D-30F6-C72F-C4109F91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SIKL!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2753FD-1FD5-9D4A-F0F6-3A63A23221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8226"/>
            <a:ext cx="5181600" cy="406295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3E4091-57BE-634E-0B7B-B2D19A3006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38227"/>
            <a:ext cx="5181600" cy="4062952"/>
          </a:xfrm>
        </p:spPr>
      </p:pic>
    </p:spTree>
    <p:extLst>
      <p:ext uri="{BB962C8B-B14F-4D97-AF65-F5344CB8AC3E}">
        <p14:creationId xmlns:p14="http://schemas.microsoft.com/office/powerpoint/2010/main" val="219002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4FCCA-DE96-3066-1496-FB68522C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Sederhana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1FB17F-EE4A-4413-D234-93030A81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703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Belajar Python</vt:lpstr>
      <vt:lpstr>Instalasi Python &amp; VS Code</vt:lpstr>
      <vt:lpstr>How to Program in Python</vt:lpstr>
      <vt:lpstr>Instalasi Python</vt:lpstr>
      <vt:lpstr>Tes… tes…(Python REPL)</vt:lpstr>
      <vt:lpstr>Instalasi Visual Studio Code</vt:lpstr>
      <vt:lpstr>Instalasi Python Extension</vt:lpstr>
      <vt:lpstr>Hello, SIKL!</vt:lpstr>
      <vt:lpstr>Variabel dan Tipe Data Sederhana</vt:lpstr>
      <vt:lpstr>Variabel/Identifier</vt:lpstr>
      <vt:lpstr>Reserve Words</vt:lpstr>
      <vt:lpstr>Strings</vt:lpstr>
      <vt:lpstr>Bilangan</vt:lpstr>
      <vt:lpstr>Latihan 1</vt:lpstr>
      <vt:lpstr>input</vt:lpstr>
      <vt:lpstr>Latihan 2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Siahaan, Mico</dc:creator>
  <cp:lastModifiedBy>Siahaan, Mico</cp:lastModifiedBy>
  <cp:revision>8</cp:revision>
  <dcterms:created xsi:type="dcterms:W3CDTF">2023-08-15T13:08:49Z</dcterms:created>
  <dcterms:modified xsi:type="dcterms:W3CDTF">2023-08-28T11:22:33Z</dcterms:modified>
</cp:coreProperties>
</file>