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640D2-FAAF-4854-8F47-F2BAD82FC575}" v="1" dt="2023-08-26T14:22:17.5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o Siahaan" userId="a87d3b564efc7573" providerId="Windows Live" clId="Web-{DE8640D2-FAAF-4854-8F47-F2BAD82FC575}"/>
    <pc:docChg chg="modSld addMainMaster delMainMaster">
      <pc:chgData name="Mico Siahaan" userId="a87d3b564efc7573" providerId="Windows Live" clId="Web-{DE8640D2-FAAF-4854-8F47-F2BAD82FC575}" dt="2023-08-26T14:22:28.655" v="1"/>
      <pc:docMkLst>
        <pc:docMk/>
      </pc:docMkLst>
      <pc:sldChg chg="addSp modSp mod setBg modClrScheme chgLayout">
        <pc:chgData name="Mico Siahaan" userId="a87d3b564efc7573" providerId="Windows Live" clId="Web-{DE8640D2-FAAF-4854-8F47-F2BAD82FC575}" dt="2023-08-26T14:22:28.655" v="1"/>
        <pc:sldMkLst>
          <pc:docMk/>
          <pc:sldMk cId="359432696" sldId="256"/>
        </pc:sldMkLst>
        <pc:spChg chg="mod or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2" creationId="{24369BCE-A64D-943A-C823-4DCEF2342AC2}"/>
          </ac:spMkLst>
        </pc:spChg>
        <pc:spChg chg="mod or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3" creationId="{7C328469-D0BB-DA17-1974-F9DF7C3C516E}"/>
          </ac:spMkLst>
        </pc:spChg>
        <pc:spChg chg="ad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8" creationId="{8D62164E-4528-40DB-BC26-D6DDE216A059}"/>
          </ac:spMkLst>
        </pc:spChg>
        <pc:spChg chg="add">
          <ac:chgData name="Mico Siahaan" userId="a87d3b564efc7573" providerId="Windows Live" clId="Web-{DE8640D2-FAAF-4854-8F47-F2BAD82FC575}" dt="2023-08-26T14:22:28.655" v="1"/>
          <ac:spMkLst>
            <pc:docMk/>
            <pc:sldMk cId="359432696" sldId="256"/>
            <ac:spMk id="10" creationId="{F30007FA-C6A2-43A0-8045-7016AEF81713}"/>
          </ac:spMkLst>
        </pc:sp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2256102188" sldId="257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256102188" sldId="257"/>
            <ac:spMk id="4" creationId="{AE75D4F9-9295-84C3-BC26-7366432BADCA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256102188" sldId="257"/>
            <ac:spMk id="5" creationId="{BC61FB80-C64C-9BEA-9F4F-4D99916C5A71}"/>
          </ac:spMkLst>
        </pc:sp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4124399745" sldId="258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4124399745" sldId="258"/>
            <ac:spMk id="4" creationId="{BFA33DDE-F022-EAB0-D158-05DB8CDCB8B8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4124399745" sldId="258"/>
            <ac:spMk id="5" creationId="{AF870020-EF77-6DF6-FDE1-0879A3C04EA2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4124399745" sldId="258"/>
            <ac:picMk id="8" creationId="{727C981D-0055-FBD7-5D8D-E83016A70F90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3145110681" sldId="259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145110681" sldId="259"/>
            <ac:spMk id="4" creationId="{A757DB6B-F6C7-D193-86E9-BE35C77F8582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145110681" sldId="259"/>
            <ac:spMk id="5" creationId="{073B2E9F-3422-AF06-8906-03BD1983E6DC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3145110681" sldId="259"/>
            <ac:picMk id="8" creationId="{5B04D229-6600-AAA4-40FE-D71898B7A661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2105632362" sldId="260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105632362" sldId="260"/>
            <ac:spMk id="2" creationId="{930D5E87-FD79-E62C-F996-98C0FFA77924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105632362" sldId="260"/>
            <ac:spMk id="3" creationId="{A4307633-5F79-0558-33ED-CD3C9C3028BD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2105632362" sldId="260"/>
            <ac:picMk id="6" creationId="{9EC5E62D-1E40-6D7E-90EE-75024E9693B8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2357789010" sldId="261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357789010" sldId="261"/>
            <ac:spMk id="2" creationId="{2C29765C-8594-90D3-AFE9-F0ECF79E75D3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2357789010" sldId="261"/>
            <ac:spMk id="3" creationId="{A8718158-2667-A81F-549B-B735DEE53160}"/>
          </ac:spMkLst>
        </pc:spChg>
        <pc:picChg chg="mod ord">
          <ac:chgData name="Mico Siahaan" userId="a87d3b564efc7573" providerId="Windows Live" clId="Web-{DE8640D2-FAAF-4854-8F47-F2BAD82FC575}" dt="2023-08-26T14:22:17.577" v="0"/>
          <ac:picMkLst>
            <pc:docMk/>
            <pc:sldMk cId="2357789010" sldId="261"/>
            <ac:picMk id="6" creationId="{BC756156-9A71-BB03-A2CE-4982F69B3928}"/>
          </ac:picMkLst>
        </pc:picChg>
      </pc:sldChg>
      <pc:sldChg chg="modSp mod modClrScheme chgLayout">
        <pc:chgData name="Mico Siahaan" userId="a87d3b564efc7573" providerId="Windows Live" clId="Web-{DE8640D2-FAAF-4854-8F47-F2BAD82FC575}" dt="2023-08-26T14:22:17.577" v="0"/>
        <pc:sldMkLst>
          <pc:docMk/>
          <pc:sldMk cId="3552612318" sldId="262"/>
        </pc:sldMkLst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552612318" sldId="262"/>
            <ac:spMk id="2" creationId="{C717F2E4-87BA-FB11-4E9A-F34627AEEE39}"/>
          </ac:spMkLst>
        </pc:spChg>
        <pc:spChg chg="mod ord">
          <ac:chgData name="Mico Siahaan" userId="a87d3b564efc7573" providerId="Windows Live" clId="Web-{DE8640D2-FAAF-4854-8F47-F2BAD82FC575}" dt="2023-08-26T14:22:17.577" v="0"/>
          <ac:spMkLst>
            <pc:docMk/>
            <pc:sldMk cId="3552612318" sldId="262"/>
            <ac:spMk id="3" creationId="{22A20409-4E35-4E3D-C699-080BDD3F51B9}"/>
          </ac:spMkLst>
        </pc:spChg>
      </pc:sldChg>
      <pc:sldMasterChg chg="del delSldLayout">
        <pc:chgData name="Mico Siahaan" userId="a87d3b564efc7573" providerId="Windows Live" clId="Web-{DE8640D2-FAAF-4854-8F47-F2BAD82FC575}" dt="2023-08-26T14:22:17.577" v="0"/>
        <pc:sldMasterMkLst>
          <pc:docMk/>
          <pc:sldMasterMk cId="3233851838" sldId="2147483648"/>
        </pc:sldMasterMkLst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896370492" sldId="2147483649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874329782" sldId="2147483650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3649059349" sldId="2147483651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4292949541" sldId="2147483652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3086886626" sldId="2147483653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865141904" sldId="2147483654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1418884491" sldId="2147483655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1129193967" sldId="2147483656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517153568" sldId="2147483657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151179411" sldId="2147483658"/>
          </pc:sldLayoutMkLst>
        </pc:sldLayoutChg>
        <pc:sldLayoutChg chg="del">
          <pc:chgData name="Mico Siahaan" userId="a87d3b564efc7573" providerId="Windows Live" clId="Web-{DE8640D2-FAAF-4854-8F47-F2BAD82FC575}" dt="2023-08-26T14:22:17.577" v="0"/>
          <pc:sldLayoutMkLst>
            <pc:docMk/>
            <pc:sldMasterMk cId="3233851838" sldId="2147483648"/>
            <pc:sldLayoutMk cId="2819894752" sldId="2147483659"/>
          </pc:sldLayoutMkLst>
        </pc:sldLayoutChg>
      </pc:sldMasterChg>
      <pc:sldMasterChg chg="add addSldLayout modSldLayout">
        <pc:chgData name="Mico Siahaan" userId="a87d3b564efc7573" providerId="Windows Live" clId="Web-{DE8640D2-FAAF-4854-8F47-F2BAD82FC575}" dt="2023-08-26T14:22:17.577" v="0"/>
        <pc:sldMasterMkLst>
          <pc:docMk/>
          <pc:sldMasterMk cId="1251939417" sldId="2147483660"/>
        </pc:sldMasterMkLst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904001645" sldId="2147483661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684501070" sldId="2147483662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98247743" sldId="2147483663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4013259633" sldId="2147483664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685508322" sldId="2147483665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3794065546" sldId="2147483666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317628512" sldId="2147483667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453131410" sldId="2147483668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833736544" sldId="2147483669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3168142658" sldId="2147483670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751314516" sldId="2147483671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1562105784" sldId="2147483672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724795619" sldId="2147483673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1663112169" sldId="2147483674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3629036885" sldId="2147483675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2596655793" sldId="2147483676"/>
          </pc:sldLayoutMkLst>
        </pc:sldLayoutChg>
        <pc:sldLayoutChg chg="add mod replId">
          <pc:chgData name="Mico Siahaan" userId="a87d3b564efc7573" providerId="Windows Live" clId="Web-{DE8640D2-FAAF-4854-8F47-F2BAD82FC575}" dt="2023-08-26T14:22:17.577" v="0"/>
          <pc:sldLayoutMkLst>
            <pc:docMk/>
            <pc:sldMasterMk cId="1251939417" sldId="2147483660"/>
            <pc:sldLayoutMk cId="4268245634" sldId="21474836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001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142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314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057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7956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121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0368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6655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245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501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47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5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508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065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62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31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36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8/26/2023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939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369BCE-A64D-943A-C823-4DCEF2342A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865974"/>
            <a:ext cx="8676222" cy="3643822"/>
          </a:xfrm>
        </p:spPr>
        <p:txBody>
          <a:bodyPr anchor="ctr">
            <a:normAutofit/>
          </a:bodyPr>
          <a:lstStyle/>
          <a:p>
            <a:r>
              <a:rPr lang="en-US" sz="6600"/>
              <a:t>Belajar Python</a:t>
            </a:r>
            <a:endParaRPr lang="en-MY" sz="66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328469-D0BB-DA17-1974-F9DF7C3C5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5542384"/>
            <a:ext cx="8676222" cy="628260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E6E6E6"/>
                </a:solidFill>
              </a:rPr>
              <a:t>Robotik SIKL</a:t>
            </a:r>
            <a:endParaRPr lang="en-MY" sz="2800">
              <a:solidFill>
                <a:srgbClr val="E6E6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32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75D4F9-9295-84C3-BC26-7366432BA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</a:t>
            </a:r>
            <a:endParaRPr lang="en-MY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1FB80-C64C-9BEA-9F4F-4D99916C5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2256102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33DDE-F022-EAB0-D158-05DB8CDC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List, Python Workhorse</a:t>
            </a: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870020-EF77-6DF6-FDE1-0879A3C04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686300" cy="4351338"/>
          </a:xfrm>
        </p:spPr>
        <p:txBody>
          <a:bodyPr/>
          <a:lstStyle/>
          <a:p>
            <a:r>
              <a:rPr lang="en-US" dirty="0"/>
              <a:t>Collections</a:t>
            </a:r>
          </a:p>
          <a:p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memuat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data lain: string, </a:t>
            </a:r>
            <a:r>
              <a:rPr lang="en-US" dirty="0" err="1"/>
              <a:t>bilangan</a:t>
            </a:r>
            <a:r>
              <a:rPr lang="en-US" dirty="0"/>
              <a:t>, </a:t>
            </a:r>
            <a:r>
              <a:rPr lang="en-US" dirty="0" err="1"/>
              <a:t>bahkan</a:t>
            </a:r>
            <a:r>
              <a:rPr lang="en-US" dirty="0"/>
              <a:t> list lain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27C981D-0055-FBD7-5D8D-E83016A70F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5025" y="2339775"/>
            <a:ext cx="5990328" cy="2622749"/>
          </a:xfrm>
        </p:spPr>
      </p:pic>
    </p:spTree>
    <p:extLst>
      <p:ext uri="{BB962C8B-B14F-4D97-AF65-F5344CB8AC3E}">
        <p14:creationId xmlns:p14="http://schemas.microsoft.com/office/powerpoint/2010/main" val="412439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57DB6B-F6C7-D193-86E9-BE35C77F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</a:t>
            </a:r>
            <a:endParaRPr lang="en-MY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3B2E9F-3422-AF06-8906-03BD1983E6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238625" cy="4351338"/>
          </a:xfrm>
        </p:spPr>
        <p:txBody>
          <a:bodyPr/>
          <a:lstStyle/>
          <a:p>
            <a:r>
              <a:rPr lang="en-US" dirty="0" err="1"/>
              <a:t>Mengakses</a:t>
            </a:r>
            <a:r>
              <a:rPr lang="en-US" dirty="0"/>
              <a:t> </a:t>
            </a:r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list</a:t>
            </a:r>
          </a:p>
          <a:p>
            <a:r>
              <a:rPr lang="en-US" dirty="0"/>
              <a:t>Awal: 0</a:t>
            </a:r>
            <a:endParaRPr lang="en-MY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04D229-6600-AAA4-40FE-D71898B7A6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362803" y="1825625"/>
            <a:ext cx="6375617" cy="3167063"/>
          </a:xfrm>
        </p:spPr>
      </p:pic>
    </p:spTree>
    <p:extLst>
      <p:ext uri="{BB962C8B-B14F-4D97-AF65-F5344CB8AC3E}">
        <p14:creationId xmlns:p14="http://schemas.microsoft.com/office/powerpoint/2010/main" val="314511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D5E87-FD79-E62C-F996-98C0FFA77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dan range()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7633-5F79-0558-33ED-CD3C9C3028B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range(): </a:t>
            </a:r>
            <a:r>
              <a:rPr lang="en-US" dirty="0" err="1"/>
              <a:t>fungsi</a:t>
            </a:r>
            <a:r>
              <a:rPr lang="en-US" dirty="0"/>
              <a:t> “</a:t>
            </a:r>
            <a:r>
              <a:rPr lang="en-US" dirty="0" err="1"/>
              <a:t>bawaan</a:t>
            </a:r>
            <a:r>
              <a:rPr lang="en-US" dirty="0"/>
              <a:t>” (</a:t>
            </a:r>
            <a:r>
              <a:rPr lang="en-US" i="1" dirty="0"/>
              <a:t>built-in function</a:t>
            </a:r>
            <a:r>
              <a:rPr lang="en-US" dirty="0"/>
              <a:t>) yang </a:t>
            </a:r>
            <a:r>
              <a:rPr lang="en-US" dirty="0" err="1"/>
              <a:t>menghasilkan</a:t>
            </a:r>
            <a:r>
              <a:rPr lang="en-US" dirty="0"/>
              <a:t>  </a:t>
            </a:r>
            <a:r>
              <a:rPr lang="en-US" dirty="0" err="1"/>
              <a:t>objek</a:t>
            </a:r>
            <a:r>
              <a:rPr lang="en-US" dirty="0"/>
              <a:t> ‘range’</a:t>
            </a:r>
          </a:p>
          <a:p>
            <a:r>
              <a:rPr lang="en-US" dirty="0"/>
              <a:t>For: </a:t>
            </a:r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diiterasi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list, tuple, dictionary, string</a:t>
            </a: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C5E62D-1E40-6D7E-90EE-75024E9693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0613" y="2667843"/>
            <a:ext cx="4876800" cy="3122514"/>
          </a:xfrm>
        </p:spPr>
      </p:pic>
    </p:spTree>
    <p:extLst>
      <p:ext uri="{BB962C8B-B14F-4D97-AF65-F5344CB8AC3E}">
        <p14:creationId xmlns:p14="http://schemas.microsoft.com/office/powerpoint/2010/main" val="210563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765C-8594-90D3-AFE9-F0ECF79E7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 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18158-2667-A81F-549B-B735DEE531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181272" cy="4351338"/>
          </a:xfrm>
        </p:spPr>
        <p:txBody>
          <a:bodyPr/>
          <a:lstStyle/>
          <a:p>
            <a:r>
              <a:rPr lang="en-US" dirty="0" err="1"/>
              <a:t>len</a:t>
            </a:r>
            <a:r>
              <a:rPr lang="en-US" dirty="0"/>
              <a:t>(): </a:t>
            </a: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dirty="0" err="1"/>
              <a:t>bawaan</a:t>
            </a:r>
            <a:r>
              <a:rPr lang="en-US" dirty="0"/>
              <a:t> yang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iterable</a:t>
            </a:r>
            <a:endParaRPr lang="en-MY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C756156-9A71-BB03-A2CE-4982F69B392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10174" y="1825625"/>
            <a:ext cx="6470134" cy="2219325"/>
          </a:xfrm>
        </p:spPr>
      </p:pic>
    </p:spTree>
    <p:extLst>
      <p:ext uri="{BB962C8B-B14F-4D97-AF65-F5344CB8AC3E}">
        <p14:creationId xmlns:p14="http://schemas.microsoft.com/office/powerpoint/2010/main" val="2357789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F2E4-87BA-FB11-4E9A-F34627AE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…</a:t>
            </a:r>
            <a:endParaRPr lang="en-MY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20409-4E35-4E3D-C699-080BDD3F5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42468" cy="4351338"/>
          </a:xfrm>
        </p:spPr>
        <p:txBody>
          <a:bodyPr/>
          <a:lstStyle/>
          <a:p>
            <a:r>
              <a:rPr lang="en-US" dirty="0" err="1"/>
              <a:t>Iterasi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kondisi</a:t>
            </a:r>
            <a:r>
              <a:rPr lang="en-US" dirty="0"/>
              <a:t> </a:t>
            </a:r>
            <a:r>
              <a:rPr lang="en-US" dirty="0" err="1"/>
              <a:t>tepat</a:t>
            </a:r>
            <a:r>
              <a:rPr lang="en-US" dirty="0"/>
              <a:t> (while True)</a:t>
            </a:r>
            <a:endParaRPr lang="en-MY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6AC33D9-FF33-CA1E-CF3C-75C9896BB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3471" y="1956201"/>
            <a:ext cx="5711631" cy="2351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12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Metadata/LabelInfo.xml><?xml version="1.0" encoding="utf-8"?>
<clbl:labelList xmlns:clbl="http://schemas.microsoft.com/office/2020/mipLabelMetadata">
  <clbl:label id="{d546e5e1-5d42-4630-bacd-c69bfdcbd5e8}" enabled="1" method="Standard" siteId="{96ece526-9c7d-48b0-8daf-8b93c90a5d18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90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Mesh</vt:lpstr>
      <vt:lpstr>Belajar Python</vt:lpstr>
      <vt:lpstr>Collection</vt:lpstr>
      <vt:lpstr>List, Python Workhorse</vt:lpstr>
      <vt:lpstr>Index</vt:lpstr>
      <vt:lpstr>for dan range()</vt:lpstr>
      <vt:lpstr>len() </vt:lpstr>
      <vt:lpstr>while …</vt:lpstr>
    </vt:vector>
  </TitlesOfParts>
  <Company>Honeywell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Belajar Python</dc:title>
  <dc:creator>Siahaan, Mico</dc:creator>
  <cp:lastModifiedBy>Siahaan, Mico</cp:lastModifiedBy>
  <cp:revision>5</cp:revision>
  <dcterms:created xsi:type="dcterms:W3CDTF">2023-08-19T01:26:31Z</dcterms:created>
  <dcterms:modified xsi:type="dcterms:W3CDTF">2023-08-26T14:22:29Z</dcterms:modified>
</cp:coreProperties>
</file>